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626b13620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2579b27c334a99"/>
  </p:sldMasterIdLst>
  <p:sldIdLst>
    <p:sldId xmlns:r="http://schemas.openxmlformats.org/officeDocument/2006/relationships" id="256" r:id="Rc78654baa8d445f2"/>
    <p:sldId xmlns:r="http://schemas.openxmlformats.org/officeDocument/2006/relationships" id="257" r:id="Rb74dcc5b23964e40"/>
    <p:sldId xmlns:r="http://schemas.openxmlformats.org/officeDocument/2006/relationships" id="258" r:id="R48a27e9db0cc458b"/>
    <p:sldId xmlns:r="http://schemas.openxmlformats.org/officeDocument/2006/relationships" id="259" r:id="Raf4ccaa3ddad483b"/>
    <p:sldId xmlns:r="http://schemas.openxmlformats.org/officeDocument/2006/relationships" id="260" r:id="Rd48bb1d28b3d4276"/>
    <p:sldId xmlns:r="http://schemas.openxmlformats.org/officeDocument/2006/relationships" id="261" r:id="R987a1d57513f4e83"/>
    <p:sldId xmlns:r="http://schemas.openxmlformats.org/officeDocument/2006/relationships" id="262" r:id="R0d8924bf940a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579b27c334a99" /><Relationship Type="http://schemas.openxmlformats.org/officeDocument/2006/relationships/slide" Target="/ppt/slides/slide1.xml" Id="Rc78654baa8d445f2" /><Relationship Type="http://schemas.openxmlformats.org/officeDocument/2006/relationships/slide" Target="/ppt/slides/slide2.xml" Id="Rb74dcc5b23964e40" /><Relationship Type="http://schemas.openxmlformats.org/officeDocument/2006/relationships/slide" Target="/ppt/slides/slide3.xml" Id="R48a27e9db0cc458b" /><Relationship Type="http://schemas.openxmlformats.org/officeDocument/2006/relationships/slide" Target="/ppt/slides/slide4.xml" Id="Raf4ccaa3ddad483b" /><Relationship Type="http://schemas.openxmlformats.org/officeDocument/2006/relationships/slide" Target="/ppt/slides/slide5.xml" Id="Rd48bb1d28b3d4276" /><Relationship Type="http://schemas.openxmlformats.org/officeDocument/2006/relationships/slide" Target="/ppt/slides/slide6.xml" Id="R987a1d57513f4e83" /><Relationship Type="http://schemas.openxmlformats.org/officeDocument/2006/relationships/slide" Target="/ppt/slides/slide7.xml" Id="R0d8924bf940a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02f9d1a5042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1426bec524b57" /><Relationship Type="http://schemas.openxmlformats.org/officeDocument/2006/relationships/theme" Target="/ppt/slideMasters/theme/theme1.xml" Id="Rdedb62df4b68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31426bec52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1602fd0b4b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5a1fa16d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f8c58513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f917e4c72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157502b3f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d6a3fe124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24681b884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SYNERGI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75 135 257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24 577 353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