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83586aafd449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b528b513b14995"/>
  </p:sldMasterIdLst>
  <p:sldIdLst>
    <p:sldId xmlns:r="http://schemas.openxmlformats.org/officeDocument/2006/relationships" id="256" r:id="Re8f58f30ab484905"/>
    <p:sldId xmlns:r="http://schemas.openxmlformats.org/officeDocument/2006/relationships" id="257" r:id="Re32d4189c1094c43"/>
    <p:sldId xmlns:r="http://schemas.openxmlformats.org/officeDocument/2006/relationships" id="258" r:id="Rad5aa85a0bb34112"/>
    <p:sldId xmlns:r="http://schemas.openxmlformats.org/officeDocument/2006/relationships" id="259" r:id="R5347b091ee604fae"/>
    <p:sldId xmlns:r="http://schemas.openxmlformats.org/officeDocument/2006/relationships" id="260" r:id="R0128bb3102d341f6"/>
    <p:sldId xmlns:r="http://schemas.openxmlformats.org/officeDocument/2006/relationships" id="261" r:id="Rfd567dcc5843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528b513b14995" /><Relationship Type="http://schemas.openxmlformats.org/officeDocument/2006/relationships/slide" Target="/ppt/slides/slide1.xml" Id="Re8f58f30ab484905" /><Relationship Type="http://schemas.openxmlformats.org/officeDocument/2006/relationships/slide" Target="/ppt/slides/slide2.xml" Id="Re32d4189c1094c43" /><Relationship Type="http://schemas.openxmlformats.org/officeDocument/2006/relationships/slide" Target="/ppt/slides/slide3.xml" Id="Rad5aa85a0bb34112" /><Relationship Type="http://schemas.openxmlformats.org/officeDocument/2006/relationships/slide" Target="/ppt/slides/slide4.xml" Id="R5347b091ee604fae" /><Relationship Type="http://schemas.openxmlformats.org/officeDocument/2006/relationships/slide" Target="/ppt/slides/slide5.xml" Id="R0128bb3102d341f6" /><Relationship Type="http://schemas.openxmlformats.org/officeDocument/2006/relationships/slide" Target="/ppt/slides/slide6.xml" Id="Rfd567dcc5843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ac1ae2a6b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fed72b37b4cb7" /><Relationship Type="http://schemas.openxmlformats.org/officeDocument/2006/relationships/theme" Target="/ppt/slideMasters/theme/theme1.xml" Id="Re3a85817ea9e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4fed72b37b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33d630f4a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7b534788a4d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dd59c381e4f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92c2818f2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697d91298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eb072494c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SYNERGI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974 784 556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