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51275150cc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0f09e02694cad"/>
  </p:sldMasterIdLst>
  <p:sldIdLst>
    <p:sldId xmlns:r="http://schemas.openxmlformats.org/officeDocument/2006/relationships" id="256" r:id="Rb3ad8f08eb454c71"/>
    <p:sldId xmlns:r="http://schemas.openxmlformats.org/officeDocument/2006/relationships" id="257" r:id="Rbd45fc63f2ba4c67"/>
    <p:sldId xmlns:r="http://schemas.openxmlformats.org/officeDocument/2006/relationships" id="258" r:id="Rd3c1126e1f4c4fed"/>
    <p:sldId xmlns:r="http://schemas.openxmlformats.org/officeDocument/2006/relationships" id="259" r:id="Rf6fcd55adb6947f6"/>
    <p:sldId xmlns:r="http://schemas.openxmlformats.org/officeDocument/2006/relationships" id="260" r:id="R66460a163738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0f09e02694cad" /><Relationship Type="http://schemas.openxmlformats.org/officeDocument/2006/relationships/slide" Target="/ppt/slides/slide1.xml" Id="Rb3ad8f08eb454c71" /><Relationship Type="http://schemas.openxmlformats.org/officeDocument/2006/relationships/slide" Target="/ppt/slides/slide2.xml" Id="Rbd45fc63f2ba4c67" /><Relationship Type="http://schemas.openxmlformats.org/officeDocument/2006/relationships/slide" Target="/ppt/slides/slide3.xml" Id="Rd3c1126e1f4c4fed" /><Relationship Type="http://schemas.openxmlformats.org/officeDocument/2006/relationships/slide" Target="/ppt/slides/slide4.xml" Id="Rf6fcd55adb6947f6" /><Relationship Type="http://schemas.openxmlformats.org/officeDocument/2006/relationships/slide" Target="/ppt/slides/slide5.xml" Id="R66460a163738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7b82a79fa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da556f464bbb" /><Relationship Type="http://schemas.openxmlformats.org/officeDocument/2006/relationships/theme" Target="/ppt/slideMasters/theme/theme1.xml" Id="R44e195816e52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4da556f46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47866a0f8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f6d41cc89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921c08c15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7a14bebcc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09d2b4d7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