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fbffa3829245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afc7a8f31a49e6"/>
  </p:sldMasterIdLst>
  <p:sldIdLst>
    <p:sldId xmlns:r="http://schemas.openxmlformats.org/officeDocument/2006/relationships" id="256" r:id="R4c41ec9bd7074435"/>
    <p:sldId xmlns:r="http://schemas.openxmlformats.org/officeDocument/2006/relationships" id="257" r:id="Rf25f2d532c0d4a5e"/>
    <p:sldId xmlns:r="http://schemas.openxmlformats.org/officeDocument/2006/relationships" id="258" r:id="Rd7e2692816da4374"/>
    <p:sldId xmlns:r="http://schemas.openxmlformats.org/officeDocument/2006/relationships" id="259" r:id="Rccaeb6239fdf474f"/>
    <p:sldId xmlns:r="http://schemas.openxmlformats.org/officeDocument/2006/relationships" id="260" r:id="R02ffa5916de74f46"/>
    <p:sldId xmlns:r="http://schemas.openxmlformats.org/officeDocument/2006/relationships" id="261" r:id="Rcdad429a04d043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fc7a8f31a49e6" /><Relationship Type="http://schemas.openxmlformats.org/officeDocument/2006/relationships/slide" Target="/ppt/slides/slide1.xml" Id="R4c41ec9bd7074435" /><Relationship Type="http://schemas.openxmlformats.org/officeDocument/2006/relationships/slide" Target="/ppt/slides/slide2.xml" Id="Rf25f2d532c0d4a5e" /><Relationship Type="http://schemas.openxmlformats.org/officeDocument/2006/relationships/slide" Target="/ppt/slides/slide3.xml" Id="Rd7e2692816da4374" /><Relationship Type="http://schemas.openxmlformats.org/officeDocument/2006/relationships/slide" Target="/ppt/slides/slide4.xml" Id="Rccaeb6239fdf474f" /><Relationship Type="http://schemas.openxmlformats.org/officeDocument/2006/relationships/slide" Target="/ppt/slides/slide5.xml" Id="R02ffa5916de74f46" /><Relationship Type="http://schemas.openxmlformats.org/officeDocument/2006/relationships/slide" Target="/ppt/slides/slide6.xml" Id="Rcdad429a04d043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9e3c6373c4d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850d835744c31" /><Relationship Type="http://schemas.openxmlformats.org/officeDocument/2006/relationships/theme" Target="/ppt/slideMasters/theme/theme1.xml" Id="R9f59b564c68244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b850d835744c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4ba455dc549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f84bfc37f40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78addba854f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aafe1bf924a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f1510d9a745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ec88a8b6844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EWS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EWS 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101 390 140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97 519 359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105 202 981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779 793 531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784 834 480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Skandinaviska Enskilda Banken, Filipstad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stiftelser@seb.no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974 680 246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