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7907b58ba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3a9053e7f4636"/>
  </p:sldMasterIdLst>
  <p:sldIdLst>
    <p:sldId xmlns:r="http://schemas.openxmlformats.org/officeDocument/2006/relationships" id="256" r:id="R3a5032832a9b4699"/>
    <p:sldId xmlns:r="http://schemas.openxmlformats.org/officeDocument/2006/relationships" id="257" r:id="R316eade4d3754249"/>
    <p:sldId xmlns:r="http://schemas.openxmlformats.org/officeDocument/2006/relationships" id="258" r:id="R0796fd1d8eae412e"/>
    <p:sldId xmlns:r="http://schemas.openxmlformats.org/officeDocument/2006/relationships" id="259" r:id="Rf65a9ad46f4e4e13"/>
    <p:sldId xmlns:r="http://schemas.openxmlformats.org/officeDocument/2006/relationships" id="260" r:id="R4b1f771cfdd4405f"/>
    <p:sldId xmlns:r="http://schemas.openxmlformats.org/officeDocument/2006/relationships" id="261" r:id="R4ecd6ba7e9c9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3a9053e7f4636" /><Relationship Type="http://schemas.openxmlformats.org/officeDocument/2006/relationships/slide" Target="/ppt/slides/slide1.xml" Id="R3a5032832a9b4699" /><Relationship Type="http://schemas.openxmlformats.org/officeDocument/2006/relationships/slide" Target="/ppt/slides/slide2.xml" Id="R316eade4d3754249" /><Relationship Type="http://schemas.openxmlformats.org/officeDocument/2006/relationships/slide" Target="/ppt/slides/slide3.xml" Id="R0796fd1d8eae412e" /><Relationship Type="http://schemas.openxmlformats.org/officeDocument/2006/relationships/slide" Target="/ppt/slides/slide4.xml" Id="Rf65a9ad46f4e4e13" /><Relationship Type="http://schemas.openxmlformats.org/officeDocument/2006/relationships/slide" Target="/ppt/slides/slide5.xml" Id="R4b1f771cfdd4405f" /><Relationship Type="http://schemas.openxmlformats.org/officeDocument/2006/relationships/slide" Target="/ppt/slides/slide6.xml" Id="R4ecd6ba7e9c9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35279cdd8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18fcc9655465b" /><Relationship Type="http://schemas.openxmlformats.org/officeDocument/2006/relationships/theme" Target="/ppt/slideMasters/theme/theme1.xml" Id="R22f60e418ddf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18fcc9655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07a15eeaf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9ab119047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a9b802563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25a5cd7be41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8c8c152c0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8e9b1f4f5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