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e553ffa52843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a18ce45ee74812"/>
  </p:sldMasterIdLst>
  <p:sldIdLst>
    <p:sldId xmlns:r="http://schemas.openxmlformats.org/officeDocument/2006/relationships" id="256" r:id="R39b1139b6b334f3b"/>
    <p:sldId xmlns:r="http://schemas.openxmlformats.org/officeDocument/2006/relationships" id="257" r:id="Rb32eea51f22b4ce3"/>
    <p:sldId xmlns:r="http://schemas.openxmlformats.org/officeDocument/2006/relationships" id="258" r:id="Rfb0de0bd182e488f"/>
    <p:sldId xmlns:r="http://schemas.openxmlformats.org/officeDocument/2006/relationships" id="259" r:id="Rf8068de7eaaf4ca1"/>
    <p:sldId xmlns:r="http://schemas.openxmlformats.org/officeDocument/2006/relationships" id="260" r:id="R324585066a2e4c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18ce45ee74812" /><Relationship Type="http://schemas.openxmlformats.org/officeDocument/2006/relationships/slide" Target="/ppt/slides/slide1.xml" Id="R39b1139b6b334f3b" /><Relationship Type="http://schemas.openxmlformats.org/officeDocument/2006/relationships/slide" Target="/ppt/slides/slide2.xml" Id="Rb32eea51f22b4ce3" /><Relationship Type="http://schemas.openxmlformats.org/officeDocument/2006/relationships/slide" Target="/ppt/slides/slide3.xml" Id="Rfb0de0bd182e488f" /><Relationship Type="http://schemas.openxmlformats.org/officeDocument/2006/relationships/slide" Target="/ppt/slides/slide4.xml" Id="Rf8068de7eaaf4ca1" /><Relationship Type="http://schemas.openxmlformats.org/officeDocument/2006/relationships/slide" Target="/ppt/slides/slide5.xml" Id="R324585066a2e4c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b777b27e194d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754260e89447b" /><Relationship Type="http://schemas.openxmlformats.org/officeDocument/2006/relationships/theme" Target="/ppt/slideMasters/theme/theme1.xml" Id="R67680413ee4b45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b754260e89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7cb5abbac4f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557ab5e96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4d7aa5da146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7b0bf5e82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66de261ff4e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REVISJON ØST IKS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 ØST IKS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Kildevegen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43 58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post@hedmark-revisjon.no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www.hedmark-revisjon.no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974 644 576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REVISJON ØST IKS</a:t>
            </a:r>
          </a:p>
        </p:txBody>
      </p:sp>
    </p:spTree>
  </p:cSld>
  <p:clrMapOvr>
    <a:masterClrMapping xmlns:a="http://schemas.openxmlformats.org/drawingml/2006/main"/>
  </p:clrMapOvr>
</p:sld>
</file>