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ac409b45d34c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d52c90eefd4950"/>
  </p:sldMasterIdLst>
  <p:sldIdLst>
    <p:sldId xmlns:r="http://schemas.openxmlformats.org/officeDocument/2006/relationships" id="256" r:id="Rce21cde7b22a4a67"/>
    <p:sldId xmlns:r="http://schemas.openxmlformats.org/officeDocument/2006/relationships" id="257" r:id="Rec88d596e8bd43cc"/>
    <p:sldId xmlns:r="http://schemas.openxmlformats.org/officeDocument/2006/relationships" id="258" r:id="R1dca11978fc247eb"/>
    <p:sldId xmlns:r="http://schemas.openxmlformats.org/officeDocument/2006/relationships" id="259" r:id="Re7c857a450264c4f"/>
    <p:sldId xmlns:r="http://schemas.openxmlformats.org/officeDocument/2006/relationships" id="260" r:id="R949f3a5bcd1843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d52c90eefd4950" /><Relationship Type="http://schemas.openxmlformats.org/officeDocument/2006/relationships/slide" Target="/ppt/slides/slide1.xml" Id="Rce21cde7b22a4a67" /><Relationship Type="http://schemas.openxmlformats.org/officeDocument/2006/relationships/slide" Target="/ppt/slides/slide2.xml" Id="Rec88d596e8bd43cc" /><Relationship Type="http://schemas.openxmlformats.org/officeDocument/2006/relationships/slide" Target="/ppt/slides/slide3.xml" Id="R1dca11978fc247eb" /><Relationship Type="http://schemas.openxmlformats.org/officeDocument/2006/relationships/slide" Target="/ppt/slides/slide4.xml" Id="Re7c857a450264c4f" /><Relationship Type="http://schemas.openxmlformats.org/officeDocument/2006/relationships/slide" Target="/ppt/slides/slide5.xml" Id="R949f3a5bcd1843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4179d38ee144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8b965417704d91" /><Relationship Type="http://schemas.openxmlformats.org/officeDocument/2006/relationships/theme" Target="/ppt/slideMasters/theme/theme1.xml" Id="R9d5b17a0c9764a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8b965417704d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d2fdb02d54d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b5afa788544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7f72a3656e4e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4f9ee458c44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dfbf507464b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DANSKE BANK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DANSKE BANK A/S ble etablert [år] og holder til i Dk-1577 København 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Bernstorffsgade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Dk-1577 København 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+ 4533440000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974 534 681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</a:t>
            </a:r>
          </a:p>
        </p:txBody>
      </p:sp>
    </p:spTree>
  </p:cSld>
  <p:clrMapOvr>
    <a:masterClrMapping xmlns:a="http://schemas.openxmlformats.org/drawingml/2006/main"/>
  </p:clrMapOvr>
</p:sld>
</file>