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a3e89c76f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15c6e4eda40fd"/>
  </p:sldMasterIdLst>
  <p:sldIdLst>
    <p:sldId xmlns:r="http://schemas.openxmlformats.org/officeDocument/2006/relationships" id="256" r:id="Rcf80e32b0d9a49f8"/>
    <p:sldId xmlns:r="http://schemas.openxmlformats.org/officeDocument/2006/relationships" id="257" r:id="Rb692b461fd944f7d"/>
    <p:sldId xmlns:r="http://schemas.openxmlformats.org/officeDocument/2006/relationships" id="258" r:id="Re6f4850a93d54a25"/>
    <p:sldId xmlns:r="http://schemas.openxmlformats.org/officeDocument/2006/relationships" id="259" r:id="R1a7cf5a903024b66"/>
    <p:sldId xmlns:r="http://schemas.openxmlformats.org/officeDocument/2006/relationships" id="260" r:id="R8382809d4b79478b"/>
    <p:sldId xmlns:r="http://schemas.openxmlformats.org/officeDocument/2006/relationships" id="261" r:id="Rb117951ed976469a"/>
    <p:sldId xmlns:r="http://schemas.openxmlformats.org/officeDocument/2006/relationships" id="262" r:id="Rf7324f69e10f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15c6e4eda40fd" /><Relationship Type="http://schemas.openxmlformats.org/officeDocument/2006/relationships/slide" Target="/ppt/slides/slide1.xml" Id="Rcf80e32b0d9a49f8" /><Relationship Type="http://schemas.openxmlformats.org/officeDocument/2006/relationships/slide" Target="/ppt/slides/slide2.xml" Id="Rb692b461fd944f7d" /><Relationship Type="http://schemas.openxmlformats.org/officeDocument/2006/relationships/slide" Target="/ppt/slides/slide3.xml" Id="Re6f4850a93d54a25" /><Relationship Type="http://schemas.openxmlformats.org/officeDocument/2006/relationships/slide" Target="/ppt/slides/slide4.xml" Id="R1a7cf5a903024b66" /><Relationship Type="http://schemas.openxmlformats.org/officeDocument/2006/relationships/slide" Target="/ppt/slides/slide5.xml" Id="R8382809d4b79478b" /><Relationship Type="http://schemas.openxmlformats.org/officeDocument/2006/relationships/slide" Target="/ppt/slides/slide6.xml" Id="Rb117951ed976469a" /><Relationship Type="http://schemas.openxmlformats.org/officeDocument/2006/relationships/slide" Target="/ppt/slides/slide7.xml" Id="Rf7324f69e10f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0fd81a4da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909c54fc4973" /><Relationship Type="http://schemas.openxmlformats.org/officeDocument/2006/relationships/theme" Target="/ppt/slideMasters/theme/theme1.xml" Id="Rd1a5dcd51ab8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2909c54fc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7d7ca3754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ccd0fc9e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165ff657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d0e6a2bc9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ac41e096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a9d89d2a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6479f6ad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