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7a08a5fac4b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de38026344c9e"/>
  </p:sldMasterIdLst>
  <p:sldIdLst>
    <p:sldId xmlns:r="http://schemas.openxmlformats.org/officeDocument/2006/relationships" id="256" r:id="Rdd9d9cc1f3654959"/>
    <p:sldId xmlns:r="http://schemas.openxmlformats.org/officeDocument/2006/relationships" id="257" r:id="Rfe1cdfe208dd47f0"/>
    <p:sldId xmlns:r="http://schemas.openxmlformats.org/officeDocument/2006/relationships" id="258" r:id="R8e28fc8e713d4421"/>
    <p:sldId xmlns:r="http://schemas.openxmlformats.org/officeDocument/2006/relationships" id="259" r:id="Rf12a9dd3deed43f3"/>
    <p:sldId xmlns:r="http://schemas.openxmlformats.org/officeDocument/2006/relationships" id="260" r:id="Ra1a84d66f5664255"/>
    <p:sldId xmlns:r="http://schemas.openxmlformats.org/officeDocument/2006/relationships" id="261" r:id="R4c790d2dcd9f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de38026344c9e" /><Relationship Type="http://schemas.openxmlformats.org/officeDocument/2006/relationships/slide" Target="/ppt/slides/slide1.xml" Id="Rdd9d9cc1f3654959" /><Relationship Type="http://schemas.openxmlformats.org/officeDocument/2006/relationships/slide" Target="/ppt/slides/slide2.xml" Id="Rfe1cdfe208dd47f0" /><Relationship Type="http://schemas.openxmlformats.org/officeDocument/2006/relationships/slide" Target="/ppt/slides/slide3.xml" Id="R8e28fc8e713d4421" /><Relationship Type="http://schemas.openxmlformats.org/officeDocument/2006/relationships/slide" Target="/ppt/slides/slide4.xml" Id="Rf12a9dd3deed43f3" /><Relationship Type="http://schemas.openxmlformats.org/officeDocument/2006/relationships/slide" Target="/ppt/slides/slide5.xml" Id="Ra1a84d66f5664255" /><Relationship Type="http://schemas.openxmlformats.org/officeDocument/2006/relationships/slide" Target="/ppt/slides/slide6.xml" Id="R4c790d2dcd9f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5c084ebbc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c4f27c53d4e86" /><Relationship Type="http://schemas.openxmlformats.org/officeDocument/2006/relationships/theme" Target="/ppt/slideMasters/theme/theme1.xml" Id="Rf4d0013059ae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c4f27c53d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94808a7a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839eb37a1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483fb458b44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6dceff559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075b3f5743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42eaa7e41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spar.langseth@ngbutikk.net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