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339244315e41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11770e6ca4445d"/>
  </p:sldMasterIdLst>
  <p:sldIdLst>
    <p:sldId xmlns:r="http://schemas.openxmlformats.org/officeDocument/2006/relationships" id="256" r:id="R3f25b262f23243ee"/>
    <p:sldId xmlns:r="http://schemas.openxmlformats.org/officeDocument/2006/relationships" id="257" r:id="R88e998ad83444e97"/>
    <p:sldId xmlns:r="http://schemas.openxmlformats.org/officeDocument/2006/relationships" id="258" r:id="R47b2d769cd5f4294"/>
    <p:sldId xmlns:r="http://schemas.openxmlformats.org/officeDocument/2006/relationships" id="259" r:id="Rec78a8280d40458f"/>
    <p:sldId xmlns:r="http://schemas.openxmlformats.org/officeDocument/2006/relationships" id="260" r:id="R261977d4787a43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1770e6ca4445d" /><Relationship Type="http://schemas.openxmlformats.org/officeDocument/2006/relationships/slide" Target="/ppt/slides/slide1.xml" Id="R3f25b262f23243ee" /><Relationship Type="http://schemas.openxmlformats.org/officeDocument/2006/relationships/slide" Target="/ppt/slides/slide2.xml" Id="R88e998ad83444e97" /><Relationship Type="http://schemas.openxmlformats.org/officeDocument/2006/relationships/slide" Target="/ppt/slides/slide3.xml" Id="R47b2d769cd5f4294" /><Relationship Type="http://schemas.openxmlformats.org/officeDocument/2006/relationships/slide" Target="/ppt/slides/slide4.xml" Id="Rec78a8280d40458f" /><Relationship Type="http://schemas.openxmlformats.org/officeDocument/2006/relationships/slide" Target="/ppt/slides/slide5.xml" Id="R261977d4787a43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8879a5aad4f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87207af0b464e" /><Relationship Type="http://schemas.openxmlformats.org/officeDocument/2006/relationships/theme" Target="/ppt/slideMasters/theme/theme1.xml" Id="R7946ab6e2a724a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787207af0b46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4bb5b5ed04d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4a35ca66448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8a210136247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2aff9d50e49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d24efde8f46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 WEST INC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 WEST INC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