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8576b266746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cf0b5476d461a"/>
  </p:sldMasterIdLst>
  <p:sldIdLst>
    <p:sldId xmlns:r="http://schemas.openxmlformats.org/officeDocument/2006/relationships" id="256" r:id="R3086bc3d5fb548a9"/>
    <p:sldId xmlns:r="http://schemas.openxmlformats.org/officeDocument/2006/relationships" id="257" r:id="Rbcc22d1c259d4060"/>
    <p:sldId xmlns:r="http://schemas.openxmlformats.org/officeDocument/2006/relationships" id="258" r:id="R171d3d4cf8004603"/>
    <p:sldId xmlns:r="http://schemas.openxmlformats.org/officeDocument/2006/relationships" id="259" r:id="Rb51131c544d145c1"/>
    <p:sldId xmlns:r="http://schemas.openxmlformats.org/officeDocument/2006/relationships" id="260" r:id="Rbea5865f7d2643bd"/>
    <p:sldId xmlns:r="http://schemas.openxmlformats.org/officeDocument/2006/relationships" id="261" r:id="R0b8b369fa0d741db"/>
    <p:sldId xmlns:r="http://schemas.openxmlformats.org/officeDocument/2006/relationships" id="262" r:id="R40dd77d7bb3f4d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cf0b5476d461a" /><Relationship Type="http://schemas.openxmlformats.org/officeDocument/2006/relationships/slide" Target="/ppt/slides/slide1.xml" Id="R3086bc3d5fb548a9" /><Relationship Type="http://schemas.openxmlformats.org/officeDocument/2006/relationships/slide" Target="/ppt/slides/slide2.xml" Id="Rbcc22d1c259d4060" /><Relationship Type="http://schemas.openxmlformats.org/officeDocument/2006/relationships/slide" Target="/ppt/slides/slide3.xml" Id="R171d3d4cf8004603" /><Relationship Type="http://schemas.openxmlformats.org/officeDocument/2006/relationships/slide" Target="/ppt/slides/slide4.xml" Id="Rb51131c544d145c1" /><Relationship Type="http://schemas.openxmlformats.org/officeDocument/2006/relationships/slide" Target="/ppt/slides/slide5.xml" Id="Rbea5865f7d2643bd" /><Relationship Type="http://schemas.openxmlformats.org/officeDocument/2006/relationships/slide" Target="/ppt/slides/slide6.xml" Id="R0b8b369fa0d741db" /><Relationship Type="http://schemas.openxmlformats.org/officeDocument/2006/relationships/slide" Target="/ppt/slides/slide7.xml" Id="R40dd77d7bb3f4d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c71b01c9f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91b9f5c524a96" /><Relationship Type="http://schemas.openxmlformats.org/officeDocument/2006/relationships/theme" Target="/ppt/slideMasters/theme/theme1.xml" Id="Rbf16ed1cd33f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91b9f5c52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c708d4c9a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928a2dc03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10b3eca840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e3252427e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7f28c8fea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0ade7e300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559378c9e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 –  18,1 %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