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da45048d9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83b8362074981"/>
  </p:sldMasterIdLst>
  <p:sldIdLst>
    <p:sldId xmlns:r="http://schemas.openxmlformats.org/officeDocument/2006/relationships" id="256" r:id="R6cf8014036154948"/>
    <p:sldId xmlns:r="http://schemas.openxmlformats.org/officeDocument/2006/relationships" id="257" r:id="Rbb5ee1c13370460f"/>
    <p:sldId xmlns:r="http://schemas.openxmlformats.org/officeDocument/2006/relationships" id="258" r:id="R4dac5a698a064c4a"/>
    <p:sldId xmlns:r="http://schemas.openxmlformats.org/officeDocument/2006/relationships" id="259" r:id="R25b8bfa264d3477b"/>
    <p:sldId xmlns:r="http://schemas.openxmlformats.org/officeDocument/2006/relationships" id="260" r:id="R1734e601ad704fc2"/>
    <p:sldId xmlns:r="http://schemas.openxmlformats.org/officeDocument/2006/relationships" id="261" r:id="R27067b41dc1e4b48"/>
    <p:sldId xmlns:r="http://schemas.openxmlformats.org/officeDocument/2006/relationships" id="262" r:id="R6847bf5001f9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83b8362074981" /><Relationship Type="http://schemas.openxmlformats.org/officeDocument/2006/relationships/slide" Target="/ppt/slides/slide1.xml" Id="R6cf8014036154948" /><Relationship Type="http://schemas.openxmlformats.org/officeDocument/2006/relationships/slide" Target="/ppt/slides/slide2.xml" Id="Rbb5ee1c13370460f" /><Relationship Type="http://schemas.openxmlformats.org/officeDocument/2006/relationships/slide" Target="/ppt/slides/slide3.xml" Id="R4dac5a698a064c4a" /><Relationship Type="http://schemas.openxmlformats.org/officeDocument/2006/relationships/slide" Target="/ppt/slides/slide4.xml" Id="R25b8bfa264d3477b" /><Relationship Type="http://schemas.openxmlformats.org/officeDocument/2006/relationships/slide" Target="/ppt/slides/slide5.xml" Id="R1734e601ad704fc2" /><Relationship Type="http://schemas.openxmlformats.org/officeDocument/2006/relationships/slide" Target="/ppt/slides/slide6.xml" Id="R27067b41dc1e4b48" /><Relationship Type="http://schemas.openxmlformats.org/officeDocument/2006/relationships/slide" Target="/ppt/slides/slide7.xml" Id="R6847bf5001f9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565ce9613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53f10be349f6" /><Relationship Type="http://schemas.openxmlformats.org/officeDocument/2006/relationships/theme" Target="/ppt/slideMasters/theme/theme1.xml" Id="R859f38f02787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853f10be3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31e0e46b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646f769f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fa24e127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57a854bc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00cc6821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6206b257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96bf246a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