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d6d4d63bbc4e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b9acce1a4d4870"/>
  </p:sldMasterIdLst>
  <p:sldIdLst>
    <p:sldId xmlns:r="http://schemas.openxmlformats.org/officeDocument/2006/relationships" id="256" r:id="R300e611aa7564672"/>
    <p:sldId xmlns:r="http://schemas.openxmlformats.org/officeDocument/2006/relationships" id="257" r:id="R1064c4bb6f5a4175"/>
    <p:sldId xmlns:r="http://schemas.openxmlformats.org/officeDocument/2006/relationships" id="258" r:id="R95c35ce3363a4fe4"/>
    <p:sldId xmlns:r="http://schemas.openxmlformats.org/officeDocument/2006/relationships" id="259" r:id="Rddb54cdf5aa04c07"/>
    <p:sldId xmlns:r="http://schemas.openxmlformats.org/officeDocument/2006/relationships" id="260" r:id="Rc57e7d3f10c84f35"/>
    <p:sldId xmlns:r="http://schemas.openxmlformats.org/officeDocument/2006/relationships" id="261" r:id="R37e8ea1317c34d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9acce1a4d4870" /><Relationship Type="http://schemas.openxmlformats.org/officeDocument/2006/relationships/slide" Target="/ppt/slides/slide1.xml" Id="R300e611aa7564672" /><Relationship Type="http://schemas.openxmlformats.org/officeDocument/2006/relationships/slide" Target="/ppt/slides/slide2.xml" Id="R1064c4bb6f5a4175" /><Relationship Type="http://schemas.openxmlformats.org/officeDocument/2006/relationships/slide" Target="/ppt/slides/slide3.xml" Id="R95c35ce3363a4fe4" /><Relationship Type="http://schemas.openxmlformats.org/officeDocument/2006/relationships/slide" Target="/ppt/slides/slide4.xml" Id="Rddb54cdf5aa04c07" /><Relationship Type="http://schemas.openxmlformats.org/officeDocument/2006/relationships/slide" Target="/ppt/slides/slide5.xml" Id="Rc57e7d3f10c84f35" /><Relationship Type="http://schemas.openxmlformats.org/officeDocument/2006/relationships/slide" Target="/ppt/slides/slide6.xml" Id="R37e8ea1317c34d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59a87c6a448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8e4e2cdce4723" /><Relationship Type="http://schemas.openxmlformats.org/officeDocument/2006/relationships/theme" Target="/ppt/slideMasters/theme/theme1.xml" Id="Rd0492235517f47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8e4e2cdce47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0acec3f7845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55e98c3a748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f61c6383648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8f4fa0d3845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070c80a8044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129f0e02c4b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KNIF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43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974 476 495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