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2f325e211d40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b83b8b1bef42d8"/>
  </p:sldMasterIdLst>
  <p:sldIdLst>
    <p:sldId xmlns:r="http://schemas.openxmlformats.org/officeDocument/2006/relationships" id="256" r:id="Rc3b0970cce1749f2"/>
    <p:sldId xmlns:r="http://schemas.openxmlformats.org/officeDocument/2006/relationships" id="257" r:id="R9b4fd159c3334205"/>
    <p:sldId xmlns:r="http://schemas.openxmlformats.org/officeDocument/2006/relationships" id="258" r:id="Rb2164488a21c426d"/>
    <p:sldId xmlns:r="http://schemas.openxmlformats.org/officeDocument/2006/relationships" id="259" r:id="R29d15cad5604474f"/>
    <p:sldId xmlns:r="http://schemas.openxmlformats.org/officeDocument/2006/relationships" id="260" r:id="R291dce80be4c4d65"/>
    <p:sldId xmlns:r="http://schemas.openxmlformats.org/officeDocument/2006/relationships" id="261" r:id="Rfe48fe2437184e7a"/>
    <p:sldId xmlns:r="http://schemas.openxmlformats.org/officeDocument/2006/relationships" id="262" r:id="R4c79a018e4874b7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b83b8b1bef42d8" /><Relationship Type="http://schemas.openxmlformats.org/officeDocument/2006/relationships/slide" Target="/ppt/slides/slide1.xml" Id="Rc3b0970cce1749f2" /><Relationship Type="http://schemas.openxmlformats.org/officeDocument/2006/relationships/slide" Target="/ppt/slides/slide2.xml" Id="R9b4fd159c3334205" /><Relationship Type="http://schemas.openxmlformats.org/officeDocument/2006/relationships/slide" Target="/ppt/slides/slide3.xml" Id="Rb2164488a21c426d" /><Relationship Type="http://schemas.openxmlformats.org/officeDocument/2006/relationships/slide" Target="/ppt/slides/slide4.xml" Id="R29d15cad5604474f" /><Relationship Type="http://schemas.openxmlformats.org/officeDocument/2006/relationships/slide" Target="/ppt/slides/slide5.xml" Id="R291dce80be4c4d65" /><Relationship Type="http://schemas.openxmlformats.org/officeDocument/2006/relationships/slide" Target="/ppt/slides/slide6.xml" Id="Rfe48fe2437184e7a" /><Relationship Type="http://schemas.openxmlformats.org/officeDocument/2006/relationships/slide" Target="/ppt/slides/slide7.xml" Id="R4c79a018e4874b7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73b6c88f86473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30f8cd5b964a4f" /><Relationship Type="http://schemas.openxmlformats.org/officeDocument/2006/relationships/theme" Target="/ppt/slideMasters/theme/theme1.xml" Id="R0ef747a8f0a44b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930f8cd5b964a4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342d7191ee43d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8c32dfe95d4a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0e75f7c21048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5750debb8443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044a38c5084c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29890e576c47d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5d79dce4444c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NORDTEK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NORDTEK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NORDTEK AS ble etablert [år] og holder til i Stryn.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NORDTEK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NORDTEK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NORDTEK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38 250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27 620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63 320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1 152 555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1 165 314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NORDTEK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THOROLF AARØEN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NORDTEK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Tonningsgata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6783 Stryn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post@aaroen.com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974 473 372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NORDTEK AS</a:t>
            </a:r>
          </a:p>
        </p:txBody>
      </p:sp>
    </p:spTree>
  </p:cSld>
  <p:clrMapOvr>
    <a:masterClrMapping xmlns:a="http://schemas.openxmlformats.org/drawingml/2006/main"/>
  </p:clrMapOvr>
</p:sld>
</file>