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62dec4d4d945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6db8c9f79c43fb"/>
  </p:sldMasterIdLst>
  <p:sldIdLst>
    <p:sldId xmlns:r="http://schemas.openxmlformats.org/officeDocument/2006/relationships" id="256" r:id="Rc4f2348ecbe8498d"/>
    <p:sldId xmlns:r="http://schemas.openxmlformats.org/officeDocument/2006/relationships" id="257" r:id="R623e45fb4a904890"/>
    <p:sldId xmlns:r="http://schemas.openxmlformats.org/officeDocument/2006/relationships" id="258" r:id="Rf7b2532fd36c4db0"/>
    <p:sldId xmlns:r="http://schemas.openxmlformats.org/officeDocument/2006/relationships" id="259" r:id="R81f0e1a12a36421d"/>
    <p:sldId xmlns:r="http://schemas.openxmlformats.org/officeDocument/2006/relationships" id="260" r:id="R9200954f25974efd"/>
    <p:sldId xmlns:r="http://schemas.openxmlformats.org/officeDocument/2006/relationships" id="261" r:id="R0ced9d197fa743b7"/>
    <p:sldId xmlns:r="http://schemas.openxmlformats.org/officeDocument/2006/relationships" id="262" r:id="Rdfe1a8d1e1a649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6db8c9f79c43fb" /><Relationship Type="http://schemas.openxmlformats.org/officeDocument/2006/relationships/slide" Target="/ppt/slides/slide1.xml" Id="Rc4f2348ecbe8498d" /><Relationship Type="http://schemas.openxmlformats.org/officeDocument/2006/relationships/slide" Target="/ppt/slides/slide2.xml" Id="R623e45fb4a904890" /><Relationship Type="http://schemas.openxmlformats.org/officeDocument/2006/relationships/slide" Target="/ppt/slides/slide3.xml" Id="Rf7b2532fd36c4db0" /><Relationship Type="http://schemas.openxmlformats.org/officeDocument/2006/relationships/slide" Target="/ppt/slides/slide4.xml" Id="R81f0e1a12a36421d" /><Relationship Type="http://schemas.openxmlformats.org/officeDocument/2006/relationships/slide" Target="/ppt/slides/slide5.xml" Id="R9200954f25974efd" /><Relationship Type="http://schemas.openxmlformats.org/officeDocument/2006/relationships/slide" Target="/ppt/slides/slide6.xml" Id="R0ced9d197fa743b7" /><Relationship Type="http://schemas.openxmlformats.org/officeDocument/2006/relationships/slide" Target="/ppt/slides/slide7.xml" Id="Rdfe1a8d1e1a649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832e6354f641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6e6fe3d1924d94" /><Relationship Type="http://schemas.openxmlformats.org/officeDocument/2006/relationships/theme" Target="/ppt/slideMasters/theme/theme1.xml" Id="R459b801890a044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6e6fe3d1924d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9edd93d0f4a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ffc0b94de40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451d621bc49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240eeb46b41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6014af3a54a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0e2dd3046e40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377ea960f49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ECO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ECO EIENDOM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387 068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6 110 281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6 628 259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OLE EIDE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LISA HELEN EIDE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KRISTIN EIDE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Rudolf Nilsens veg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55 83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974 464 578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ECO EIENDOM AS</a:t>
            </a:r>
          </a:p>
        </p:txBody>
      </p:sp>
    </p:spTree>
  </p:cSld>
  <p:clrMapOvr>
    <a:masterClrMapping xmlns:a="http://schemas.openxmlformats.org/drawingml/2006/main"/>
  </p:clrMapOvr>
</p:sld>
</file>