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1f30c018d43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515ddb97504866"/>
  </p:sldMasterIdLst>
  <p:sldIdLst>
    <p:sldId xmlns:r="http://schemas.openxmlformats.org/officeDocument/2006/relationships" id="256" r:id="R95db5d9b05e4435f"/>
    <p:sldId xmlns:r="http://schemas.openxmlformats.org/officeDocument/2006/relationships" id="257" r:id="R00892df375ad4bf2"/>
    <p:sldId xmlns:r="http://schemas.openxmlformats.org/officeDocument/2006/relationships" id="258" r:id="Rae88a77ef58e48a8"/>
    <p:sldId xmlns:r="http://schemas.openxmlformats.org/officeDocument/2006/relationships" id="259" r:id="Recca47d9b80142d6"/>
    <p:sldId xmlns:r="http://schemas.openxmlformats.org/officeDocument/2006/relationships" id="260" r:id="Ra00b795f36b64b3d"/>
    <p:sldId xmlns:r="http://schemas.openxmlformats.org/officeDocument/2006/relationships" id="261" r:id="Re06d726bae7242a1"/>
    <p:sldId xmlns:r="http://schemas.openxmlformats.org/officeDocument/2006/relationships" id="262" r:id="Rfc28d05ea03f4b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15ddb97504866" /><Relationship Type="http://schemas.openxmlformats.org/officeDocument/2006/relationships/slide" Target="/ppt/slides/slide1.xml" Id="R95db5d9b05e4435f" /><Relationship Type="http://schemas.openxmlformats.org/officeDocument/2006/relationships/slide" Target="/ppt/slides/slide2.xml" Id="R00892df375ad4bf2" /><Relationship Type="http://schemas.openxmlformats.org/officeDocument/2006/relationships/slide" Target="/ppt/slides/slide3.xml" Id="Rae88a77ef58e48a8" /><Relationship Type="http://schemas.openxmlformats.org/officeDocument/2006/relationships/slide" Target="/ppt/slides/slide4.xml" Id="Recca47d9b80142d6" /><Relationship Type="http://schemas.openxmlformats.org/officeDocument/2006/relationships/slide" Target="/ppt/slides/slide5.xml" Id="Ra00b795f36b64b3d" /><Relationship Type="http://schemas.openxmlformats.org/officeDocument/2006/relationships/slide" Target="/ppt/slides/slide6.xml" Id="Re06d726bae7242a1" /><Relationship Type="http://schemas.openxmlformats.org/officeDocument/2006/relationships/slide" Target="/ppt/slides/slide7.xml" Id="Rfc28d05ea03f4b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14da5d10b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63bb8c7b94403" /><Relationship Type="http://schemas.openxmlformats.org/officeDocument/2006/relationships/theme" Target="/ppt/slideMasters/theme/theme1.xml" Id="R33d64f0109cc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063bb8c7b944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052f1d841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4c2880a98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d0289cccc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bd6e3ce28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5f5e6d665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10ca7d1504e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3f1a2d469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HELGETVEIT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HELGETVEIT MATSENTER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2 008 646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729 139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35947030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