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c84ef8855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19c7d618749e8"/>
  </p:sldMasterIdLst>
  <p:sldIdLst>
    <p:sldId xmlns:r="http://schemas.openxmlformats.org/officeDocument/2006/relationships" id="256" r:id="R9f72fd4f73734fca"/>
    <p:sldId xmlns:r="http://schemas.openxmlformats.org/officeDocument/2006/relationships" id="257" r:id="Re73907d600c14702"/>
    <p:sldId xmlns:r="http://schemas.openxmlformats.org/officeDocument/2006/relationships" id="258" r:id="R0295cc8590c54032"/>
    <p:sldId xmlns:r="http://schemas.openxmlformats.org/officeDocument/2006/relationships" id="259" r:id="Rf084ea273c0c4b67"/>
    <p:sldId xmlns:r="http://schemas.openxmlformats.org/officeDocument/2006/relationships" id="260" r:id="Rcac802a4956e4746"/>
    <p:sldId xmlns:r="http://schemas.openxmlformats.org/officeDocument/2006/relationships" id="261" r:id="Rbd6cdb2be90f46b9"/>
    <p:sldId xmlns:r="http://schemas.openxmlformats.org/officeDocument/2006/relationships" id="262" r:id="R5859f2eca022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19c7d618749e8" /><Relationship Type="http://schemas.openxmlformats.org/officeDocument/2006/relationships/slide" Target="/ppt/slides/slide1.xml" Id="R9f72fd4f73734fca" /><Relationship Type="http://schemas.openxmlformats.org/officeDocument/2006/relationships/slide" Target="/ppt/slides/slide2.xml" Id="Re73907d600c14702" /><Relationship Type="http://schemas.openxmlformats.org/officeDocument/2006/relationships/slide" Target="/ppt/slides/slide3.xml" Id="R0295cc8590c54032" /><Relationship Type="http://schemas.openxmlformats.org/officeDocument/2006/relationships/slide" Target="/ppt/slides/slide4.xml" Id="Rf084ea273c0c4b67" /><Relationship Type="http://schemas.openxmlformats.org/officeDocument/2006/relationships/slide" Target="/ppt/slides/slide5.xml" Id="Rcac802a4956e4746" /><Relationship Type="http://schemas.openxmlformats.org/officeDocument/2006/relationships/slide" Target="/ppt/slides/slide6.xml" Id="Rbd6cdb2be90f46b9" /><Relationship Type="http://schemas.openxmlformats.org/officeDocument/2006/relationships/slide" Target="/ppt/slides/slide7.xml" Id="R5859f2eca022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d9a36b1f3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8a76421b34b8f" /><Relationship Type="http://schemas.openxmlformats.org/officeDocument/2006/relationships/theme" Target="/ppt/slideMasters/theme/theme1.xml" Id="R0a944ed787a8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a8a76421b3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ac806676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275c2f4ec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62e8f5923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d44ba63a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30b0bf80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5377a6baa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1671f7ce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NORGE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80 698 178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54 606 845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100 544 026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728 414 775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