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5748c7d12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00b8cccc9444d"/>
  </p:sldMasterIdLst>
  <p:sldIdLst>
    <p:sldId xmlns:r="http://schemas.openxmlformats.org/officeDocument/2006/relationships" id="256" r:id="R36f1906a7c2f4116"/>
    <p:sldId xmlns:r="http://schemas.openxmlformats.org/officeDocument/2006/relationships" id="257" r:id="Rb34cd9fbf5184f2b"/>
    <p:sldId xmlns:r="http://schemas.openxmlformats.org/officeDocument/2006/relationships" id="258" r:id="R1c9220f43f344387"/>
    <p:sldId xmlns:r="http://schemas.openxmlformats.org/officeDocument/2006/relationships" id="259" r:id="Ra66ab14bb0f049a3"/>
    <p:sldId xmlns:r="http://schemas.openxmlformats.org/officeDocument/2006/relationships" id="260" r:id="R8383c70334f94fca"/>
    <p:sldId xmlns:r="http://schemas.openxmlformats.org/officeDocument/2006/relationships" id="261" r:id="Rb64d02941c344390"/>
    <p:sldId xmlns:r="http://schemas.openxmlformats.org/officeDocument/2006/relationships" id="262" r:id="R303bba8c0a55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00b8cccc9444d" /><Relationship Type="http://schemas.openxmlformats.org/officeDocument/2006/relationships/slide" Target="/ppt/slides/slide1.xml" Id="R36f1906a7c2f4116" /><Relationship Type="http://schemas.openxmlformats.org/officeDocument/2006/relationships/slide" Target="/ppt/slides/slide2.xml" Id="Rb34cd9fbf5184f2b" /><Relationship Type="http://schemas.openxmlformats.org/officeDocument/2006/relationships/slide" Target="/ppt/slides/slide3.xml" Id="R1c9220f43f344387" /><Relationship Type="http://schemas.openxmlformats.org/officeDocument/2006/relationships/slide" Target="/ppt/slides/slide4.xml" Id="Ra66ab14bb0f049a3" /><Relationship Type="http://schemas.openxmlformats.org/officeDocument/2006/relationships/slide" Target="/ppt/slides/slide5.xml" Id="R8383c70334f94fca" /><Relationship Type="http://schemas.openxmlformats.org/officeDocument/2006/relationships/slide" Target="/ppt/slides/slide6.xml" Id="Rb64d02941c344390" /><Relationship Type="http://schemas.openxmlformats.org/officeDocument/2006/relationships/slide" Target="/ppt/slides/slide7.xml" Id="R303bba8c0a55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cf800d737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d19670bd4eab" /><Relationship Type="http://schemas.openxmlformats.org/officeDocument/2006/relationships/theme" Target="/ppt/slideMasters/theme/theme1.xml" Id="Rf8f125a4bed7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bd19670bd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bce69e20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4d0c07b5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07a61ab4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ecc63cca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7fc814b0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99b8b19a1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1d71151f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MAT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88 886 787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4 995 625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12 973 727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ØST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64959370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