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1f5bb2398445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ab64bbb88f4989"/>
  </p:sldMasterIdLst>
  <p:sldIdLst>
    <p:sldId xmlns:r="http://schemas.openxmlformats.org/officeDocument/2006/relationships" id="256" r:id="R3e29293fb0fd47b7"/>
    <p:sldId xmlns:r="http://schemas.openxmlformats.org/officeDocument/2006/relationships" id="257" r:id="R851ca7469cf54c92"/>
    <p:sldId xmlns:r="http://schemas.openxmlformats.org/officeDocument/2006/relationships" id="258" r:id="R93df1bac53494f12"/>
    <p:sldId xmlns:r="http://schemas.openxmlformats.org/officeDocument/2006/relationships" id="259" r:id="R85790b8902b84f34"/>
    <p:sldId xmlns:r="http://schemas.openxmlformats.org/officeDocument/2006/relationships" id="260" r:id="R7b3f6cb55c304a8b"/>
    <p:sldId xmlns:r="http://schemas.openxmlformats.org/officeDocument/2006/relationships" id="261" r:id="R5258ec48d8f747cc"/>
    <p:sldId xmlns:r="http://schemas.openxmlformats.org/officeDocument/2006/relationships" id="262" r:id="R876c4cc58e9045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ab64bbb88f4989" /><Relationship Type="http://schemas.openxmlformats.org/officeDocument/2006/relationships/slide" Target="/ppt/slides/slide1.xml" Id="R3e29293fb0fd47b7" /><Relationship Type="http://schemas.openxmlformats.org/officeDocument/2006/relationships/slide" Target="/ppt/slides/slide2.xml" Id="R851ca7469cf54c92" /><Relationship Type="http://schemas.openxmlformats.org/officeDocument/2006/relationships/slide" Target="/ppt/slides/slide3.xml" Id="R93df1bac53494f12" /><Relationship Type="http://schemas.openxmlformats.org/officeDocument/2006/relationships/slide" Target="/ppt/slides/slide4.xml" Id="R85790b8902b84f34" /><Relationship Type="http://schemas.openxmlformats.org/officeDocument/2006/relationships/slide" Target="/ppt/slides/slide5.xml" Id="R7b3f6cb55c304a8b" /><Relationship Type="http://schemas.openxmlformats.org/officeDocument/2006/relationships/slide" Target="/ppt/slides/slide6.xml" Id="R5258ec48d8f747cc" /><Relationship Type="http://schemas.openxmlformats.org/officeDocument/2006/relationships/slide" Target="/ppt/slides/slide7.xml" Id="R876c4cc58e9045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16ef33dfe44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70f5f8e6543ad" /><Relationship Type="http://schemas.openxmlformats.org/officeDocument/2006/relationships/theme" Target="/ppt/slideMasters/theme/theme1.xml" Id="R31c9f4415fb84b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d70f5f8e6543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ad645ed4a49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649c5840944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757290e4a47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e4043669847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b41ce270549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a8d79f30b4b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22fbd89a649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MUNOZ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MUNOZ HOLDING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−1 067 125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8 264 387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8 306 672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FRANCISCO MUNOZ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Rophusvegen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974 385 732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