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9bcf1bff0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c70318f204f77"/>
  </p:sldMasterIdLst>
  <p:sldIdLst>
    <p:sldId xmlns:r="http://schemas.openxmlformats.org/officeDocument/2006/relationships" id="256" r:id="R8e74bc9468654fef"/>
    <p:sldId xmlns:r="http://schemas.openxmlformats.org/officeDocument/2006/relationships" id="257" r:id="Rc49f5dc8f7d44349"/>
    <p:sldId xmlns:r="http://schemas.openxmlformats.org/officeDocument/2006/relationships" id="258" r:id="Read0231535db4813"/>
    <p:sldId xmlns:r="http://schemas.openxmlformats.org/officeDocument/2006/relationships" id="259" r:id="Rdeebf3407bb14755"/>
    <p:sldId xmlns:r="http://schemas.openxmlformats.org/officeDocument/2006/relationships" id="260" r:id="R3828927172154983"/>
    <p:sldId xmlns:r="http://schemas.openxmlformats.org/officeDocument/2006/relationships" id="261" r:id="R627e7b0e7abd445c"/>
    <p:sldId xmlns:r="http://schemas.openxmlformats.org/officeDocument/2006/relationships" id="262" r:id="Rba864e761f33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c70318f204f77" /><Relationship Type="http://schemas.openxmlformats.org/officeDocument/2006/relationships/slide" Target="/ppt/slides/slide1.xml" Id="R8e74bc9468654fef" /><Relationship Type="http://schemas.openxmlformats.org/officeDocument/2006/relationships/slide" Target="/ppt/slides/slide2.xml" Id="Rc49f5dc8f7d44349" /><Relationship Type="http://schemas.openxmlformats.org/officeDocument/2006/relationships/slide" Target="/ppt/slides/slide3.xml" Id="Read0231535db4813" /><Relationship Type="http://schemas.openxmlformats.org/officeDocument/2006/relationships/slide" Target="/ppt/slides/slide4.xml" Id="Rdeebf3407bb14755" /><Relationship Type="http://schemas.openxmlformats.org/officeDocument/2006/relationships/slide" Target="/ppt/slides/slide5.xml" Id="R3828927172154983" /><Relationship Type="http://schemas.openxmlformats.org/officeDocument/2006/relationships/slide" Target="/ppt/slides/slide6.xml" Id="R627e7b0e7abd445c" /><Relationship Type="http://schemas.openxmlformats.org/officeDocument/2006/relationships/slide" Target="/ppt/slides/slide7.xml" Id="Rba864e761f33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f697aee4b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550239c4b4555" /><Relationship Type="http://schemas.openxmlformats.org/officeDocument/2006/relationships/theme" Target="/ppt/slideMasters/theme/theme1.xml" Id="R1613ad1e185c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550239c4b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cc2d86c9e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7fb1514b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b3279c4a0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6973945af48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9ebf1706c42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86f57d78b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6d9a70325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UNIT ONE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UNIT ONE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10 220 896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336 302 929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337 046 294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SILSETH TORGEIR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KABESI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TOBESI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974 348 403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UNIT ONE EIENDOM AS</a:t>
            </a:r>
          </a:p>
        </p:txBody>
      </p:sp>
    </p:spTree>
  </p:cSld>
  <p:clrMapOvr>
    <a:masterClrMapping xmlns:a="http://schemas.openxmlformats.org/drawingml/2006/main"/>
  </p:clrMapOvr>
</p:sld>
</file>