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41c215b80a4f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02502999054ba2"/>
  </p:sldMasterIdLst>
  <p:sldIdLst>
    <p:sldId xmlns:r="http://schemas.openxmlformats.org/officeDocument/2006/relationships" id="256" r:id="Rb9edcc6867ef48d4"/>
    <p:sldId xmlns:r="http://schemas.openxmlformats.org/officeDocument/2006/relationships" id="257" r:id="R6621cebbd8a74636"/>
    <p:sldId xmlns:r="http://schemas.openxmlformats.org/officeDocument/2006/relationships" id="258" r:id="Rc617de77c888473d"/>
    <p:sldId xmlns:r="http://schemas.openxmlformats.org/officeDocument/2006/relationships" id="259" r:id="R4502547427fc4100"/>
    <p:sldId xmlns:r="http://schemas.openxmlformats.org/officeDocument/2006/relationships" id="260" r:id="Rd0d8204ae6b04d90"/>
    <p:sldId xmlns:r="http://schemas.openxmlformats.org/officeDocument/2006/relationships" id="261" r:id="Rc4d96f14182045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2502999054ba2" /><Relationship Type="http://schemas.openxmlformats.org/officeDocument/2006/relationships/slide" Target="/ppt/slides/slide1.xml" Id="Rb9edcc6867ef48d4" /><Relationship Type="http://schemas.openxmlformats.org/officeDocument/2006/relationships/slide" Target="/ppt/slides/slide2.xml" Id="R6621cebbd8a74636" /><Relationship Type="http://schemas.openxmlformats.org/officeDocument/2006/relationships/slide" Target="/ppt/slides/slide3.xml" Id="Rc617de77c888473d" /><Relationship Type="http://schemas.openxmlformats.org/officeDocument/2006/relationships/slide" Target="/ppt/slides/slide4.xml" Id="R4502547427fc4100" /><Relationship Type="http://schemas.openxmlformats.org/officeDocument/2006/relationships/slide" Target="/ppt/slides/slide5.xml" Id="Rd0d8204ae6b04d90" /><Relationship Type="http://schemas.openxmlformats.org/officeDocument/2006/relationships/slide" Target="/ppt/slides/slide6.xml" Id="Rc4d96f14182045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6216adf5f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53139157049a7" /><Relationship Type="http://schemas.openxmlformats.org/officeDocument/2006/relationships/theme" Target="/ppt/slideMasters/theme/theme1.xml" Id="R190afa605f31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b53139157049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fe2c1eabd48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b0317f08140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70b2e06d1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b48c9cb4d4e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a3ce8776443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53872c8324d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UNIT ONE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974 348 403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