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9a5ae9a08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ad1bae82c4d81"/>
  </p:sldMasterIdLst>
  <p:sldIdLst>
    <p:sldId xmlns:r="http://schemas.openxmlformats.org/officeDocument/2006/relationships" id="256" r:id="R4cc529608f874654"/>
    <p:sldId xmlns:r="http://schemas.openxmlformats.org/officeDocument/2006/relationships" id="257" r:id="Rea8f4b4ec2c445bb"/>
    <p:sldId xmlns:r="http://schemas.openxmlformats.org/officeDocument/2006/relationships" id="258" r:id="R90f003d73915477e"/>
    <p:sldId xmlns:r="http://schemas.openxmlformats.org/officeDocument/2006/relationships" id="259" r:id="R6ad1cf0408f940fc"/>
    <p:sldId xmlns:r="http://schemas.openxmlformats.org/officeDocument/2006/relationships" id="260" r:id="R0c664759e8424063"/>
    <p:sldId xmlns:r="http://schemas.openxmlformats.org/officeDocument/2006/relationships" id="261" r:id="R5f4bf7d2ecc04f95"/>
    <p:sldId xmlns:r="http://schemas.openxmlformats.org/officeDocument/2006/relationships" id="262" r:id="Rf8678d373362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ad1bae82c4d81" /><Relationship Type="http://schemas.openxmlformats.org/officeDocument/2006/relationships/slide" Target="/ppt/slides/slide1.xml" Id="R4cc529608f874654" /><Relationship Type="http://schemas.openxmlformats.org/officeDocument/2006/relationships/slide" Target="/ppt/slides/slide2.xml" Id="Rea8f4b4ec2c445bb" /><Relationship Type="http://schemas.openxmlformats.org/officeDocument/2006/relationships/slide" Target="/ppt/slides/slide3.xml" Id="R90f003d73915477e" /><Relationship Type="http://schemas.openxmlformats.org/officeDocument/2006/relationships/slide" Target="/ppt/slides/slide4.xml" Id="R6ad1cf0408f940fc" /><Relationship Type="http://schemas.openxmlformats.org/officeDocument/2006/relationships/slide" Target="/ppt/slides/slide5.xml" Id="R0c664759e8424063" /><Relationship Type="http://schemas.openxmlformats.org/officeDocument/2006/relationships/slide" Target="/ppt/slides/slide6.xml" Id="R5f4bf7d2ecc04f95" /><Relationship Type="http://schemas.openxmlformats.org/officeDocument/2006/relationships/slide" Target="/ppt/slides/slide7.xml" Id="Rf8678d373362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a28b0e0d8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7c02f145c4b42" /><Relationship Type="http://schemas.openxmlformats.org/officeDocument/2006/relationships/theme" Target="/ppt/slideMasters/theme/theme1.xml" Id="Rf3ed5a9ed745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7c02f145c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277d791f640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756fab935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66cb3cfe3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e1a3444ae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454505fd8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83a179c4846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88c4460c4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REVISJON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