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9a4593613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cd8d2d0d04b98"/>
  </p:sldMasterIdLst>
  <p:sldIdLst>
    <p:sldId xmlns:r="http://schemas.openxmlformats.org/officeDocument/2006/relationships" id="256" r:id="R806136c79e7d41c1"/>
    <p:sldId xmlns:r="http://schemas.openxmlformats.org/officeDocument/2006/relationships" id="257" r:id="R8ee1a27c136d49de"/>
    <p:sldId xmlns:r="http://schemas.openxmlformats.org/officeDocument/2006/relationships" id="258" r:id="R9517c6b9c0a74d36"/>
    <p:sldId xmlns:r="http://schemas.openxmlformats.org/officeDocument/2006/relationships" id="259" r:id="R3d1d01822114468f"/>
    <p:sldId xmlns:r="http://schemas.openxmlformats.org/officeDocument/2006/relationships" id="260" r:id="R6f1d189ea8964ebe"/>
    <p:sldId xmlns:r="http://schemas.openxmlformats.org/officeDocument/2006/relationships" id="261" r:id="Rc150f6b10028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cd8d2d0d04b98" /><Relationship Type="http://schemas.openxmlformats.org/officeDocument/2006/relationships/slide" Target="/ppt/slides/slide1.xml" Id="R806136c79e7d41c1" /><Relationship Type="http://schemas.openxmlformats.org/officeDocument/2006/relationships/slide" Target="/ppt/slides/slide2.xml" Id="R8ee1a27c136d49de" /><Relationship Type="http://schemas.openxmlformats.org/officeDocument/2006/relationships/slide" Target="/ppt/slides/slide3.xml" Id="R9517c6b9c0a74d36" /><Relationship Type="http://schemas.openxmlformats.org/officeDocument/2006/relationships/slide" Target="/ppt/slides/slide4.xml" Id="R3d1d01822114468f" /><Relationship Type="http://schemas.openxmlformats.org/officeDocument/2006/relationships/slide" Target="/ppt/slides/slide5.xml" Id="R6f1d189ea8964ebe" /><Relationship Type="http://schemas.openxmlformats.org/officeDocument/2006/relationships/slide" Target="/ppt/slides/slide6.xml" Id="Rc150f6b10028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927de0d21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905c5892a4c97" /><Relationship Type="http://schemas.openxmlformats.org/officeDocument/2006/relationships/theme" Target="/ppt/slideMasters/theme/theme1.xml" Id="R2460612151ec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905c5892a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dcd89b56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a9c23e361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c8d41178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d246b4df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2ec5f86c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a7d0a171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METODISTKIRKEN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METODISTKIRKEN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31 562 017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−10 590 066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68 401 161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hovedkontoret@metodistkirken.no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974 230 887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