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507908caf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286f351ba40ad"/>
  </p:sldMasterIdLst>
  <p:sldIdLst>
    <p:sldId xmlns:r="http://schemas.openxmlformats.org/officeDocument/2006/relationships" id="256" r:id="R839d632b653846f7"/>
    <p:sldId xmlns:r="http://schemas.openxmlformats.org/officeDocument/2006/relationships" id="257" r:id="R7e8b1671769842b3"/>
    <p:sldId xmlns:r="http://schemas.openxmlformats.org/officeDocument/2006/relationships" id="258" r:id="R7f54a8acc6264b26"/>
    <p:sldId xmlns:r="http://schemas.openxmlformats.org/officeDocument/2006/relationships" id="259" r:id="Rd13d957e6c2c49b8"/>
    <p:sldId xmlns:r="http://schemas.openxmlformats.org/officeDocument/2006/relationships" id="260" r:id="Rddc9291fcf0746b9"/>
    <p:sldId xmlns:r="http://schemas.openxmlformats.org/officeDocument/2006/relationships" id="261" r:id="R74e2319ef1b849ef"/>
    <p:sldId xmlns:r="http://schemas.openxmlformats.org/officeDocument/2006/relationships" id="262" r:id="R7e96299da4da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286f351ba40ad" /><Relationship Type="http://schemas.openxmlformats.org/officeDocument/2006/relationships/slide" Target="/ppt/slides/slide1.xml" Id="R839d632b653846f7" /><Relationship Type="http://schemas.openxmlformats.org/officeDocument/2006/relationships/slide" Target="/ppt/slides/slide2.xml" Id="R7e8b1671769842b3" /><Relationship Type="http://schemas.openxmlformats.org/officeDocument/2006/relationships/slide" Target="/ppt/slides/slide3.xml" Id="R7f54a8acc6264b26" /><Relationship Type="http://schemas.openxmlformats.org/officeDocument/2006/relationships/slide" Target="/ppt/slides/slide4.xml" Id="Rd13d957e6c2c49b8" /><Relationship Type="http://schemas.openxmlformats.org/officeDocument/2006/relationships/slide" Target="/ppt/slides/slide5.xml" Id="Rddc9291fcf0746b9" /><Relationship Type="http://schemas.openxmlformats.org/officeDocument/2006/relationships/slide" Target="/ppt/slides/slide6.xml" Id="R74e2319ef1b849ef" /><Relationship Type="http://schemas.openxmlformats.org/officeDocument/2006/relationships/slide" Target="/ppt/slides/slide7.xml" Id="R7e96299da4da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2b7a7908e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387243404916" /><Relationship Type="http://schemas.openxmlformats.org/officeDocument/2006/relationships/theme" Target="/ppt/slideMasters/theme/theme1.xml" Id="Rcd855bad0c30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d38724340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a4b20c2c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b46dadb6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c1e3ccec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17919d642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fa7f23d5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0d0a2925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fc933eef0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