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68b007835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db6d40a3f4cf7"/>
  </p:sldMasterIdLst>
  <p:sldIdLst>
    <p:sldId xmlns:r="http://schemas.openxmlformats.org/officeDocument/2006/relationships" id="256" r:id="R29776ee9442c480a"/>
    <p:sldId xmlns:r="http://schemas.openxmlformats.org/officeDocument/2006/relationships" id="257" r:id="Rb89d552f6eaa408b"/>
    <p:sldId xmlns:r="http://schemas.openxmlformats.org/officeDocument/2006/relationships" id="258" r:id="R1fe5a7f64bd54ab4"/>
    <p:sldId xmlns:r="http://schemas.openxmlformats.org/officeDocument/2006/relationships" id="259" r:id="Reca80e15fb334693"/>
    <p:sldId xmlns:r="http://schemas.openxmlformats.org/officeDocument/2006/relationships" id="260" r:id="Rd8b35745465347c7"/>
    <p:sldId xmlns:r="http://schemas.openxmlformats.org/officeDocument/2006/relationships" id="261" r:id="Reaed84ce48b3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db6d40a3f4cf7" /><Relationship Type="http://schemas.openxmlformats.org/officeDocument/2006/relationships/slide" Target="/ppt/slides/slide1.xml" Id="R29776ee9442c480a" /><Relationship Type="http://schemas.openxmlformats.org/officeDocument/2006/relationships/slide" Target="/ppt/slides/slide2.xml" Id="Rb89d552f6eaa408b" /><Relationship Type="http://schemas.openxmlformats.org/officeDocument/2006/relationships/slide" Target="/ppt/slides/slide3.xml" Id="R1fe5a7f64bd54ab4" /><Relationship Type="http://schemas.openxmlformats.org/officeDocument/2006/relationships/slide" Target="/ppt/slides/slide4.xml" Id="Reca80e15fb334693" /><Relationship Type="http://schemas.openxmlformats.org/officeDocument/2006/relationships/slide" Target="/ppt/slides/slide5.xml" Id="Rd8b35745465347c7" /><Relationship Type="http://schemas.openxmlformats.org/officeDocument/2006/relationships/slide" Target="/ppt/slides/slide6.xml" Id="Reaed84ce48b3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f069c3677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cbd4b0534c60" /><Relationship Type="http://schemas.openxmlformats.org/officeDocument/2006/relationships/theme" Target="/ppt/slideMasters/theme/theme1.xml" Id="Rf187f443b03c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7cbd4b053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a7145a64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ba096c41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7b04f23d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a9f302aa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d195c7fd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3d9487a26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