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0ec8b6f51e40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f756dbfa3b4710"/>
  </p:sldMasterIdLst>
  <p:sldIdLst>
    <p:sldId xmlns:r="http://schemas.openxmlformats.org/officeDocument/2006/relationships" id="256" r:id="R0ff3cf33d7f44664"/>
    <p:sldId xmlns:r="http://schemas.openxmlformats.org/officeDocument/2006/relationships" id="257" r:id="R65ed39b8bef54eec"/>
    <p:sldId xmlns:r="http://schemas.openxmlformats.org/officeDocument/2006/relationships" id="258" r:id="Re62123f0aaaa4e33"/>
    <p:sldId xmlns:r="http://schemas.openxmlformats.org/officeDocument/2006/relationships" id="259" r:id="R2f3dd6c9c695458c"/>
    <p:sldId xmlns:r="http://schemas.openxmlformats.org/officeDocument/2006/relationships" id="260" r:id="R60808792bde44777"/>
    <p:sldId xmlns:r="http://schemas.openxmlformats.org/officeDocument/2006/relationships" id="261" r:id="R693784e81f744659"/>
    <p:sldId xmlns:r="http://schemas.openxmlformats.org/officeDocument/2006/relationships" id="262" r:id="R4c45784d8fd744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756dbfa3b4710" /><Relationship Type="http://schemas.openxmlformats.org/officeDocument/2006/relationships/slide" Target="/ppt/slides/slide1.xml" Id="R0ff3cf33d7f44664" /><Relationship Type="http://schemas.openxmlformats.org/officeDocument/2006/relationships/slide" Target="/ppt/slides/slide2.xml" Id="R65ed39b8bef54eec" /><Relationship Type="http://schemas.openxmlformats.org/officeDocument/2006/relationships/slide" Target="/ppt/slides/slide3.xml" Id="Re62123f0aaaa4e33" /><Relationship Type="http://schemas.openxmlformats.org/officeDocument/2006/relationships/slide" Target="/ppt/slides/slide4.xml" Id="R2f3dd6c9c695458c" /><Relationship Type="http://schemas.openxmlformats.org/officeDocument/2006/relationships/slide" Target="/ppt/slides/slide5.xml" Id="R60808792bde44777" /><Relationship Type="http://schemas.openxmlformats.org/officeDocument/2006/relationships/slide" Target="/ppt/slides/slide6.xml" Id="R693784e81f744659" /><Relationship Type="http://schemas.openxmlformats.org/officeDocument/2006/relationships/slide" Target="/ppt/slides/slide7.xml" Id="R4c45784d8fd744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30dd4e7b4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54c7f184a4c3b" /><Relationship Type="http://schemas.openxmlformats.org/officeDocument/2006/relationships/theme" Target="/ppt/slideMasters/theme/theme1.xml" Id="R28f3073593e949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854c7f184a4c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9a04b172e48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bb1c6a11842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59703811245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98056e4994c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a5064cead4e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b74e4403244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39424242f47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SENTRUM KJØP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KJØP AS ble etablert [år] og holder til i Lesja.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21 109 875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7 317 002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9 700 917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ULATEIG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ULATEIG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AMELIA ULATEIG HAMMERVOLD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Jakup B. Klukstads veg 44A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2665 Lesja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32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973 190 911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