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00f32f96ba4f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7b9a4cdd1c4c1b"/>
  </p:sldMasterIdLst>
  <p:sldIdLst>
    <p:sldId xmlns:r="http://schemas.openxmlformats.org/officeDocument/2006/relationships" id="256" r:id="R306a7a0da8b6486b"/>
    <p:sldId xmlns:r="http://schemas.openxmlformats.org/officeDocument/2006/relationships" id="257" r:id="R83b02e1f0f834b82"/>
    <p:sldId xmlns:r="http://schemas.openxmlformats.org/officeDocument/2006/relationships" id="258" r:id="R2636741786c64493"/>
    <p:sldId xmlns:r="http://schemas.openxmlformats.org/officeDocument/2006/relationships" id="259" r:id="R7583a85abcc44dca"/>
    <p:sldId xmlns:r="http://schemas.openxmlformats.org/officeDocument/2006/relationships" id="260" r:id="R735d8f497d924e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7b9a4cdd1c4c1b" /><Relationship Type="http://schemas.openxmlformats.org/officeDocument/2006/relationships/slide" Target="/ppt/slides/slide1.xml" Id="R306a7a0da8b6486b" /><Relationship Type="http://schemas.openxmlformats.org/officeDocument/2006/relationships/slide" Target="/ppt/slides/slide2.xml" Id="R83b02e1f0f834b82" /><Relationship Type="http://schemas.openxmlformats.org/officeDocument/2006/relationships/slide" Target="/ppt/slides/slide3.xml" Id="R2636741786c64493" /><Relationship Type="http://schemas.openxmlformats.org/officeDocument/2006/relationships/slide" Target="/ppt/slides/slide4.xml" Id="R7583a85abcc44dca" /><Relationship Type="http://schemas.openxmlformats.org/officeDocument/2006/relationships/slide" Target="/ppt/slides/slide5.xml" Id="R735d8f497d924e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48339a58c48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007accd714288" /><Relationship Type="http://schemas.openxmlformats.org/officeDocument/2006/relationships/theme" Target="/ppt/slideMasters/theme/theme1.xml" Id="R2ec9fb7a788d40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3007accd7142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36910f46443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c22ce33a946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18591811047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a37d1115449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cc456d32742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FINANSDEPARTEMENTET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postmottak@fin.dep.no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www.regjeringen.no/fin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