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1b4f2121d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e32025a584b23"/>
  </p:sldMasterIdLst>
  <p:sldIdLst>
    <p:sldId xmlns:r="http://schemas.openxmlformats.org/officeDocument/2006/relationships" id="256" r:id="R862cfaca63b943ab"/>
    <p:sldId xmlns:r="http://schemas.openxmlformats.org/officeDocument/2006/relationships" id="257" r:id="Rad62aeaff74a4969"/>
    <p:sldId xmlns:r="http://schemas.openxmlformats.org/officeDocument/2006/relationships" id="258" r:id="R5467c7c019c14e4a"/>
    <p:sldId xmlns:r="http://schemas.openxmlformats.org/officeDocument/2006/relationships" id="259" r:id="R1073e3f0f8144e88"/>
    <p:sldId xmlns:r="http://schemas.openxmlformats.org/officeDocument/2006/relationships" id="260" r:id="Rb3b18acc234a43e3"/>
    <p:sldId xmlns:r="http://schemas.openxmlformats.org/officeDocument/2006/relationships" id="261" r:id="R39fb87a853984427"/>
    <p:sldId xmlns:r="http://schemas.openxmlformats.org/officeDocument/2006/relationships" id="262" r:id="R9d159fb493f3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e32025a584b23" /><Relationship Type="http://schemas.openxmlformats.org/officeDocument/2006/relationships/slide" Target="/ppt/slides/slide1.xml" Id="R862cfaca63b943ab" /><Relationship Type="http://schemas.openxmlformats.org/officeDocument/2006/relationships/slide" Target="/ppt/slides/slide2.xml" Id="Rad62aeaff74a4969" /><Relationship Type="http://schemas.openxmlformats.org/officeDocument/2006/relationships/slide" Target="/ppt/slides/slide3.xml" Id="R5467c7c019c14e4a" /><Relationship Type="http://schemas.openxmlformats.org/officeDocument/2006/relationships/slide" Target="/ppt/slides/slide4.xml" Id="R1073e3f0f8144e88" /><Relationship Type="http://schemas.openxmlformats.org/officeDocument/2006/relationships/slide" Target="/ppt/slides/slide5.xml" Id="Rb3b18acc234a43e3" /><Relationship Type="http://schemas.openxmlformats.org/officeDocument/2006/relationships/slide" Target="/ppt/slides/slide6.xml" Id="R39fb87a853984427" /><Relationship Type="http://schemas.openxmlformats.org/officeDocument/2006/relationships/slide" Target="/ppt/slides/slide7.xml" Id="R9d159fb493f3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2e4005c77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bf4ba9494cc9" /><Relationship Type="http://schemas.openxmlformats.org/officeDocument/2006/relationships/theme" Target="/ppt/slideMasters/theme/theme1.xml" Id="R35bf92694a28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abf4ba949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dbe7e4dab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764d6f20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84e8acdb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3dcd4f73b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0453c7097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d27675097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b5f4d345b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