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e80e15da1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7f1927a974e0c"/>
  </p:sldMasterIdLst>
  <p:sldIdLst>
    <p:sldId xmlns:r="http://schemas.openxmlformats.org/officeDocument/2006/relationships" id="256" r:id="R874cb3b8f4dd42cb"/>
    <p:sldId xmlns:r="http://schemas.openxmlformats.org/officeDocument/2006/relationships" id="257" r:id="R163800e220a54d17"/>
    <p:sldId xmlns:r="http://schemas.openxmlformats.org/officeDocument/2006/relationships" id="258" r:id="Rb92bb74223cd40b7"/>
    <p:sldId xmlns:r="http://schemas.openxmlformats.org/officeDocument/2006/relationships" id="259" r:id="R628974a274bd46f8"/>
    <p:sldId xmlns:r="http://schemas.openxmlformats.org/officeDocument/2006/relationships" id="260" r:id="Rc44e1191c98b494e"/>
    <p:sldId xmlns:r="http://schemas.openxmlformats.org/officeDocument/2006/relationships" id="261" r:id="R45c86fe5b33944e4"/>
    <p:sldId xmlns:r="http://schemas.openxmlformats.org/officeDocument/2006/relationships" id="262" r:id="R08f9e182d1d2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7f1927a974e0c" /><Relationship Type="http://schemas.openxmlformats.org/officeDocument/2006/relationships/slide" Target="/ppt/slides/slide1.xml" Id="R874cb3b8f4dd42cb" /><Relationship Type="http://schemas.openxmlformats.org/officeDocument/2006/relationships/slide" Target="/ppt/slides/slide2.xml" Id="R163800e220a54d17" /><Relationship Type="http://schemas.openxmlformats.org/officeDocument/2006/relationships/slide" Target="/ppt/slides/slide3.xml" Id="Rb92bb74223cd40b7" /><Relationship Type="http://schemas.openxmlformats.org/officeDocument/2006/relationships/slide" Target="/ppt/slides/slide4.xml" Id="R628974a274bd46f8" /><Relationship Type="http://schemas.openxmlformats.org/officeDocument/2006/relationships/slide" Target="/ppt/slides/slide5.xml" Id="Rc44e1191c98b494e" /><Relationship Type="http://schemas.openxmlformats.org/officeDocument/2006/relationships/slide" Target="/ppt/slides/slide6.xml" Id="R45c86fe5b33944e4" /><Relationship Type="http://schemas.openxmlformats.org/officeDocument/2006/relationships/slide" Target="/ppt/slides/slide7.xml" Id="R08f9e182d1d2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40547529e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e889330a432c" /><Relationship Type="http://schemas.openxmlformats.org/officeDocument/2006/relationships/theme" Target="/ppt/slideMasters/theme/theme1.xml" Id="R34461eff33f2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ce889330a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83d4beace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716a5cf8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4b851607a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0fc64aeb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f5b8fbf2a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a4dca050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569196f8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