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acef8c876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9710b65424a86"/>
  </p:sldMasterIdLst>
  <p:sldIdLst>
    <p:sldId xmlns:r="http://schemas.openxmlformats.org/officeDocument/2006/relationships" id="256" r:id="Rb38b1b8bc8e24812"/>
    <p:sldId xmlns:r="http://schemas.openxmlformats.org/officeDocument/2006/relationships" id="257" r:id="Rd6f689dfa1ee4af5"/>
    <p:sldId xmlns:r="http://schemas.openxmlformats.org/officeDocument/2006/relationships" id="258" r:id="R10e31fe90bd041fa"/>
    <p:sldId xmlns:r="http://schemas.openxmlformats.org/officeDocument/2006/relationships" id="259" r:id="R8afb4b1375ad48f3"/>
    <p:sldId xmlns:r="http://schemas.openxmlformats.org/officeDocument/2006/relationships" id="260" r:id="R0b4f888db3a64574"/>
    <p:sldId xmlns:r="http://schemas.openxmlformats.org/officeDocument/2006/relationships" id="261" r:id="R1ebcd593b732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9710b65424a86" /><Relationship Type="http://schemas.openxmlformats.org/officeDocument/2006/relationships/slide" Target="/ppt/slides/slide1.xml" Id="Rb38b1b8bc8e24812" /><Relationship Type="http://schemas.openxmlformats.org/officeDocument/2006/relationships/slide" Target="/ppt/slides/slide2.xml" Id="Rd6f689dfa1ee4af5" /><Relationship Type="http://schemas.openxmlformats.org/officeDocument/2006/relationships/slide" Target="/ppt/slides/slide3.xml" Id="R10e31fe90bd041fa" /><Relationship Type="http://schemas.openxmlformats.org/officeDocument/2006/relationships/slide" Target="/ppt/slides/slide4.xml" Id="R8afb4b1375ad48f3" /><Relationship Type="http://schemas.openxmlformats.org/officeDocument/2006/relationships/slide" Target="/ppt/slides/slide5.xml" Id="R0b4f888db3a64574" /><Relationship Type="http://schemas.openxmlformats.org/officeDocument/2006/relationships/slide" Target="/ppt/slides/slide6.xml" Id="R1ebcd593b732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04fde6534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f76cf490e44af" /><Relationship Type="http://schemas.openxmlformats.org/officeDocument/2006/relationships/theme" Target="/ppt/slideMasters/theme/theme1.xml" Id="R8ee5093b6555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f76cf490e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f42302c3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0bff5c43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7605be25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acb6b375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92fd7ad3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2e857b7b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