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f563bd0114e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29c8ecf61e4232"/>
  </p:sldMasterIdLst>
  <p:sldIdLst>
    <p:sldId xmlns:r="http://schemas.openxmlformats.org/officeDocument/2006/relationships" id="256" r:id="R87b197fb510f489b"/>
    <p:sldId xmlns:r="http://schemas.openxmlformats.org/officeDocument/2006/relationships" id="257" r:id="R0f867c9aedce4fa5"/>
    <p:sldId xmlns:r="http://schemas.openxmlformats.org/officeDocument/2006/relationships" id="258" r:id="R9d7d0983ec824f24"/>
    <p:sldId xmlns:r="http://schemas.openxmlformats.org/officeDocument/2006/relationships" id="259" r:id="R218fdbe4c57249e7"/>
    <p:sldId xmlns:r="http://schemas.openxmlformats.org/officeDocument/2006/relationships" id="260" r:id="R52b8ad6dd5cf4e9b"/>
    <p:sldId xmlns:r="http://schemas.openxmlformats.org/officeDocument/2006/relationships" id="261" r:id="R8cdde302c1f147c7"/>
    <p:sldId xmlns:r="http://schemas.openxmlformats.org/officeDocument/2006/relationships" id="262" r:id="Ra28f699db7bb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9c8ecf61e4232" /><Relationship Type="http://schemas.openxmlformats.org/officeDocument/2006/relationships/slide" Target="/ppt/slides/slide1.xml" Id="R87b197fb510f489b" /><Relationship Type="http://schemas.openxmlformats.org/officeDocument/2006/relationships/slide" Target="/ppt/slides/slide2.xml" Id="R0f867c9aedce4fa5" /><Relationship Type="http://schemas.openxmlformats.org/officeDocument/2006/relationships/slide" Target="/ppt/slides/slide3.xml" Id="R9d7d0983ec824f24" /><Relationship Type="http://schemas.openxmlformats.org/officeDocument/2006/relationships/slide" Target="/ppt/slides/slide4.xml" Id="R218fdbe4c57249e7" /><Relationship Type="http://schemas.openxmlformats.org/officeDocument/2006/relationships/slide" Target="/ppt/slides/slide5.xml" Id="R52b8ad6dd5cf4e9b" /><Relationship Type="http://schemas.openxmlformats.org/officeDocument/2006/relationships/slide" Target="/ppt/slides/slide6.xml" Id="R8cdde302c1f147c7" /><Relationship Type="http://schemas.openxmlformats.org/officeDocument/2006/relationships/slide" Target="/ppt/slides/slide7.xml" Id="Ra28f699db7bb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fbbe4ebd8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db3f348d24590" /><Relationship Type="http://schemas.openxmlformats.org/officeDocument/2006/relationships/theme" Target="/ppt/slideMasters/theme/theme1.xml" Id="R1a99918d6e3b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db3f348d2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17575b474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6b7b8511a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e53ac8f7e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364041ead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7ca283da4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056c1e9ad4c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23adde701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64 024 103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8 638 806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25 697 958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