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bb5fb35ae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46302a0094d2f"/>
  </p:sldMasterIdLst>
  <p:sldIdLst>
    <p:sldId xmlns:r="http://schemas.openxmlformats.org/officeDocument/2006/relationships" id="256" r:id="Rcaa6a263d7cb4d6e"/>
    <p:sldId xmlns:r="http://schemas.openxmlformats.org/officeDocument/2006/relationships" id="257" r:id="Rded0a3f1ceb94cf8"/>
    <p:sldId xmlns:r="http://schemas.openxmlformats.org/officeDocument/2006/relationships" id="258" r:id="Rbef1c94179fb4d31"/>
    <p:sldId xmlns:r="http://schemas.openxmlformats.org/officeDocument/2006/relationships" id="259" r:id="Radc328c9379f4231"/>
    <p:sldId xmlns:r="http://schemas.openxmlformats.org/officeDocument/2006/relationships" id="260" r:id="R3ea296a9478c470b"/>
    <p:sldId xmlns:r="http://schemas.openxmlformats.org/officeDocument/2006/relationships" id="261" r:id="R7a1cb4f9fd834ae2"/>
    <p:sldId xmlns:r="http://schemas.openxmlformats.org/officeDocument/2006/relationships" id="262" r:id="R09ca56322630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46302a0094d2f" /><Relationship Type="http://schemas.openxmlformats.org/officeDocument/2006/relationships/slide" Target="/ppt/slides/slide1.xml" Id="Rcaa6a263d7cb4d6e" /><Relationship Type="http://schemas.openxmlformats.org/officeDocument/2006/relationships/slide" Target="/ppt/slides/slide2.xml" Id="Rded0a3f1ceb94cf8" /><Relationship Type="http://schemas.openxmlformats.org/officeDocument/2006/relationships/slide" Target="/ppt/slides/slide3.xml" Id="Rbef1c94179fb4d31" /><Relationship Type="http://schemas.openxmlformats.org/officeDocument/2006/relationships/slide" Target="/ppt/slides/slide4.xml" Id="Radc328c9379f4231" /><Relationship Type="http://schemas.openxmlformats.org/officeDocument/2006/relationships/slide" Target="/ppt/slides/slide5.xml" Id="R3ea296a9478c470b" /><Relationship Type="http://schemas.openxmlformats.org/officeDocument/2006/relationships/slide" Target="/ppt/slides/slide6.xml" Id="R7a1cb4f9fd834ae2" /><Relationship Type="http://schemas.openxmlformats.org/officeDocument/2006/relationships/slide" Target="/ppt/slides/slide7.xml" Id="R09ca56322630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7bfd23c9d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0bb1373744c3" /><Relationship Type="http://schemas.openxmlformats.org/officeDocument/2006/relationships/theme" Target="/ppt/slideMasters/theme/theme1.xml" Id="R78ec0c1a53d2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50bb13737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61102e76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2342257f0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77e4c1b6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b1a510559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99f91ce5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637ca1677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c5fabeb83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