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f9478819f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84eabe23e94e34"/>
  </p:sldMasterIdLst>
  <p:sldIdLst>
    <p:sldId xmlns:r="http://schemas.openxmlformats.org/officeDocument/2006/relationships" id="256" r:id="Refa8ef835a6b4b08"/>
    <p:sldId xmlns:r="http://schemas.openxmlformats.org/officeDocument/2006/relationships" id="257" r:id="R312604a909574b18"/>
    <p:sldId xmlns:r="http://schemas.openxmlformats.org/officeDocument/2006/relationships" id="258" r:id="R3e17d4b90bb74f6a"/>
    <p:sldId xmlns:r="http://schemas.openxmlformats.org/officeDocument/2006/relationships" id="259" r:id="R91d800eed80b4262"/>
    <p:sldId xmlns:r="http://schemas.openxmlformats.org/officeDocument/2006/relationships" id="260" r:id="Rab634246764c4797"/>
    <p:sldId xmlns:r="http://schemas.openxmlformats.org/officeDocument/2006/relationships" id="261" r:id="R5c09c7b4d6b245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4eabe23e94e34" /><Relationship Type="http://schemas.openxmlformats.org/officeDocument/2006/relationships/slide" Target="/ppt/slides/slide1.xml" Id="Refa8ef835a6b4b08" /><Relationship Type="http://schemas.openxmlformats.org/officeDocument/2006/relationships/slide" Target="/ppt/slides/slide2.xml" Id="R312604a909574b18" /><Relationship Type="http://schemas.openxmlformats.org/officeDocument/2006/relationships/slide" Target="/ppt/slides/slide3.xml" Id="R3e17d4b90bb74f6a" /><Relationship Type="http://schemas.openxmlformats.org/officeDocument/2006/relationships/slide" Target="/ppt/slides/slide4.xml" Id="R91d800eed80b4262" /><Relationship Type="http://schemas.openxmlformats.org/officeDocument/2006/relationships/slide" Target="/ppt/slides/slide5.xml" Id="Rab634246764c4797" /><Relationship Type="http://schemas.openxmlformats.org/officeDocument/2006/relationships/slide" Target="/ppt/slides/slide6.xml" Id="R5c09c7b4d6b245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c06e9933f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076052bcd4bc7" /><Relationship Type="http://schemas.openxmlformats.org/officeDocument/2006/relationships/theme" Target="/ppt/slideMasters/theme/theme1.xml" Id="R6e2bc4a0026b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7076052bcd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e01881d11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8c66a3a16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16e22bb6344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d4567d7664b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b3dd000a8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1da9b87d7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REVISJONSSELSKAPET MAGNE VOLDEN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Magne Volden, Lykkmarka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7081 Sjetnemarka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972 410 020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MAGNE VOLDEN AS</a:t>
            </a:r>
          </a:p>
        </p:txBody>
      </p:sp>
    </p:spTree>
  </p:cSld>
  <p:clrMapOvr>
    <a:masterClrMapping xmlns:a="http://schemas.openxmlformats.org/drawingml/2006/main"/>
  </p:clrMapOvr>
</p:sld>
</file>