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e6a18d2f3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eeeacbabf4536"/>
  </p:sldMasterIdLst>
  <p:sldIdLst>
    <p:sldId xmlns:r="http://schemas.openxmlformats.org/officeDocument/2006/relationships" id="256" r:id="R2b62ead96c90442f"/>
    <p:sldId xmlns:r="http://schemas.openxmlformats.org/officeDocument/2006/relationships" id="257" r:id="Rc8ae38bc2e6841bf"/>
    <p:sldId xmlns:r="http://schemas.openxmlformats.org/officeDocument/2006/relationships" id="258" r:id="Rc933c6bb9a0e43f3"/>
    <p:sldId xmlns:r="http://schemas.openxmlformats.org/officeDocument/2006/relationships" id="259" r:id="R05381eb37b5744b5"/>
    <p:sldId xmlns:r="http://schemas.openxmlformats.org/officeDocument/2006/relationships" id="260" r:id="R637e7153e86747d0"/>
    <p:sldId xmlns:r="http://schemas.openxmlformats.org/officeDocument/2006/relationships" id="261" r:id="Rb689272181a44ad0"/>
    <p:sldId xmlns:r="http://schemas.openxmlformats.org/officeDocument/2006/relationships" id="262" r:id="Ra4b4ff6576f3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eeeacbabf4536" /><Relationship Type="http://schemas.openxmlformats.org/officeDocument/2006/relationships/slide" Target="/ppt/slides/slide1.xml" Id="R2b62ead96c90442f" /><Relationship Type="http://schemas.openxmlformats.org/officeDocument/2006/relationships/slide" Target="/ppt/slides/slide2.xml" Id="Rc8ae38bc2e6841bf" /><Relationship Type="http://schemas.openxmlformats.org/officeDocument/2006/relationships/slide" Target="/ppt/slides/slide3.xml" Id="Rc933c6bb9a0e43f3" /><Relationship Type="http://schemas.openxmlformats.org/officeDocument/2006/relationships/slide" Target="/ppt/slides/slide4.xml" Id="R05381eb37b5744b5" /><Relationship Type="http://schemas.openxmlformats.org/officeDocument/2006/relationships/slide" Target="/ppt/slides/slide5.xml" Id="R637e7153e86747d0" /><Relationship Type="http://schemas.openxmlformats.org/officeDocument/2006/relationships/slide" Target="/ppt/slides/slide6.xml" Id="Rb689272181a44ad0" /><Relationship Type="http://schemas.openxmlformats.org/officeDocument/2006/relationships/slide" Target="/ppt/slides/slide7.xml" Id="Ra4b4ff6576f3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9f0eb6307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9bef5a8654775" /><Relationship Type="http://schemas.openxmlformats.org/officeDocument/2006/relationships/theme" Target="/ppt/slideMasters/theme/theme1.xml" Id="R2cd6cf7f0387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9bef5a865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e25dabdfa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68388968b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6449d5a2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1e9e76ec3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098f7192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bbb7489a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c037d8f4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KRANVEIEN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KRANVEIEN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4 891 085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9 345 933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EIKELAND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EIKELAND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AANON EIKELAND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971 650 915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KRANVEIEN HOLDING AS</a:t>
            </a:r>
          </a:p>
        </p:txBody>
      </p:sp>
    </p:spTree>
  </p:cSld>
  <p:clrMapOvr>
    <a:masterClrMapping xmlns:a="http://schemas.openxmlformats.org/drawingml/2006/main"/>
  </p:clrMapOvr>
</p:sld>
</file>