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9ce4b0717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fab89bf584008"/>
  </p:sldMasterIdLst>
  <p:sldIdLst>
    <p:sldId xmlns:r="http://schemas.openxmlformats.org/officeDocument/2006/relationships" id="256" r:id="R02090fd78e44431b"/>
    <p:sldId xmlns:r="http://schemas.openxmlformats.org/officeDocument/2006/relationships" id="257" r:id="Ra0c29753e7884d36"/>
    <p:sldId xmlns:r="http://schemas.openxmlformats.org/officeDocument/2006/relationships" id="258" r:id="Rdeab8bbc81544dec"/>
    <p:sldId xmlns:r="http://schemas.openxmlformats.org/officeDocument/2006/relationships" id="259" r:id="R018e6706f5184e00"/>
    <p:sldId xmlns:r="http://schemas.openxmlformats.org/officeDocument/2006/relationships" id="260" r:id="R0b1f418879a748ac"/>
    <p:sldId xmlns:r="http://schemas.openxmlformats.org/officeDocument/2006/relationships" id="261" r:id="R1a3ce6ee9fb24fcd"/>
    <p:sldId xmlns:r="http://schemas.openxmlformats.org/officeDocument/2006/relationships" id="262" r:id="Ra4bbd53b573e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fab89bf584008" /><Relationship Type="http://schemas.openxmlformats.org/officeDocument/2006/relationships/slide" Target="/ppt/slides/slide1.xml" Id="R02090fd78e44431b" /><Relationship Type="http://schemas.openxmlformats.org/officeDocument/2006/relationships/slide" Target="/ppt/slides/slide2.xml" Id="Ra0c29753e7884d36" /><Relationship Type="http://schemas.openxmlformats.org/officeDocument/2006/relationships/slide" Target="/ppt/slides/slide3.xml" Id="Rdeab8bbc81544dec" /><Relationship Type="http://schemas.openxmlformats.org/officeDocument/2006/relationships/slide" Target="/ppt/slides/slide4.xml" Id="R018e6706f5184e00" /><Relationship Type="http://schemas.openxmlformats.org/officeDocument/2006/relationships/slide" Target="/ppt/slides/slide5.xml" Id="R0b1f418879a748ac" /><Relationship Type="http://schemas.openxmlformats.org/officeDocument/2006/relationships/slide" Target="/ppt/slides/slide6.xml" Id="R1a3ce6ee9fb24fcd" /><Relationship Type="http://schemas.openxmlformats.org/officeDocument/2006/relationships/slide" Target="/ppt/slides/slide7.xml" Id="Ra4bbd53b573e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7d725e403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403e19bb40bd" /><Relationship Type="http://schemas.openxmlformats.org/officeDocument/2006/relationships/theme" Target="/ppt/slideMasters/theme/theme1.xml" Id="R8836afebe84c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9403e19bb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d74711b9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19976ab3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54c8f5f3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3148f48d6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c56137d10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ae026df06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bef597355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ANDREAS BERGEM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