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7d4d63373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df599c846489f"/>
  </p:sldMasterIdLst>
  <p:sldIdLst>
    <p:sldId xmlns:r="http://schemas.openxmlformats.org/officeDocument/2006/relationships" id="256" r:id="R774f1d880a9c44b5"/>
    <p:sldId xmlns:r="http://schemas.openxmlformats.org/officeDocument/2006/relationships" id="257" r:id="Rcb4ab85867204586"/>
    <p:sldId xmlns:r="http://schemas.openxmlformats.org/officeDocument/2006/relationships" id="258" r:id="R3b60596f3e534956"/>
    <p:sldId xmlns:r="http://schemas.openxmlformats.org/officeDocument/2006/relationships" id="259" r:id="Rc0d2c67304404cc7"/>
    <p:sldId xmlns:r="http://schemas.openxmlformats.org/officeDocument/2006/relationships" id="260" r:id="Rba8ced1b9298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df599c846489f" /><Relationship Type="http://schemas.openxmlformats.org/officeDocument/2006/relationships/slide" Target="/ppt/slides/slide1.xml" Id="R774f1d880a9c44b5" /><Relationship Type="http://schemas.openxmlformats.org/officeDocument/2006/relationships/slide" Target="/ppt/slides/slide2.xml" Id="Rcb4ab85867204586" /><Relationship Type="http://schemas.openxmlformats.org/officeDocument/2006/relationships/slide" Target="/ppt/slides/slide3.xml" Id="R3b60596f3e534956" /><Relationship Type="http://schemas.openxmlformats.org/officeDocument/2006/relationships/slide" Target="/ppt/slides/slide4.xml" Id="Rc0d2c67304404cc7" /><Relationship Type="http://schemas.openxmlformats.org/officeDocument/2006/relationships/slide" Target="/ppt/slides/slide5.xml" Id="Rba8ced1b9298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321b3966f4a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3982b55854b8f" /><Relationship Type="http://schemas.openxmlformats.org/officeDocument/2006/relationships/theme" Target="/ppt/slideMasters/theme/theme1.xml" Id="Rdaf5ce241d92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3982b5585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e48564857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82433e9d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94ab5c705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0a6926139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e659303f0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NITTEDAL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NITTEDAL KOMMUNE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 05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postmottak@nittedal.kommune.no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www.nittedal.kommune.no/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971 643 870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