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5d8577ef3c042e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571a4ba7a2c40b8"/>
  </p:sldMasterIdLst>
  <p:sldIdLst>
    <p:sldId xmlns:r="http://schemas.openxmlformats.org/officeDocument/2006/relationships" id="256" r:id="R363bcdd33ad940ea"/>
    <p:sldId xmlns:r="http://schemas.openxmlformats.org/officeDocument/2006/relationships" id="257" r:id="Rc862694a33bd4a9e"/>
    <p:sldId xmlns:r="http://schemas.openxmlformats.org/officeDocument/2006/relationships" id="258" r:id="Rb7f8238dee1448cb"/>
    <p:sldId xmlns:r="http://schemas.openxmlformats.org/officeDocument/2006/relationships" id="259" r:id="Rbb7880d47a8e4494"/>
    <p:sldId xmlns:r="http://schemas.openxmlformats.org/officeDocument/2006/relationships" id="260" r:id="R5b9f9fe4e7684d94"/>
    <p:sldId xmlns:r="http://schemas.openxmlformats.org/officeDocument/2006/relationships" id="261" r:id="Re6a74b8691e34542"/>
    <p:sldId xmlns:r="http://schemas.openxmlformats.org/officeDocument/2006/relationships" id="262" r:id="R7d1c8dced5a24af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571a4ba7a2c40b8" /><Relationship Type="http://schemas.openxmlformats.org/officeDocument/2006/relationships/slide" Target="/ppt/slides/slide1.xml" Id="R363bcdd33ad940ea" /><Relationship Type="http://schemas.openxmlformats.org/officeDocument/2006/relationships/slide" Target="/ppt/slides/slide2.xml" Id="Rc862694a33bd4a9e" /><Relationship Type="http://schemas.openxmlformats.org/officeDocument/2006/relationships/slide" Target="/ppt/slides/slide3.xml" Id="Rb7f8238dee1448cb" /><Relationship Type="http://schemas.openxmlformats.org/officeDocument/2006/relationships/slide" Target="/ppt/slides/slide4.xml" Id="Rbb7880d47a8e4494" /><Relationship Type="http://schemas.openxmlformats.org/officeDocument/2006/relationships/slide" Target="/ppt/slides/slide5.xml" Id="R5b9f9fe4e7684d94" /><Relationship Type="http://schemas.openxmlformats.org/officeDocument/2006/relationships/slide" Target="/ppt/slides/slide6.xml" Id="Re6a74b8691e34542" /><Relationship Type="http://schemas.openxmlformats.org/officeDocument/2006/relationships/slide" Target="/ppt/slides/slide7.xml" Id="R7d1c8dced5a24af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3592c63f66845f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f983f5a8e8418c" /><Relationship Type="http://schemas.openxmlformats.org/officeDocument/2006/relationships/theme" Target="/ppt/slideMasters/theme/theme1.xml" Id="R55991f7904ac472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0f983f5a8e8418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a7abba191942e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aa55c2ea2740b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b1c29f61bb4ef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809513f0e7403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9bc59a8200498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5d479f6469404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194bf4fe034a7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RUDLAND DAGLIGVARE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RUDLAND DAGLIGVARE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RUDLAND DAGLIGVARE AS ble etablert [år] og holder til i Kvam.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RUDLAND DAGLIGVARE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RUDLAND DAGLIGVARE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RUDLAND DAGLIGVARE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47 278 226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958 355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707 356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2 551 388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8 915 288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RUDLAND DAGLIGVARE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RUDLAND EIENDOM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RUDLAND DAGLIGVARE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2642 Kvam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612 94025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971 643 269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RUDLAND DAGLIGVARE AS</a:t>
            </a:r>
          </a:p>
        </p:txBody>
      </p:sp>
    </p:spTree>
  </p:cSld>
  <p:clrMapOvr>
    <a:masterClrMapping xmlns:a="http://schemas.openxmlformats.org/drawingml/2006/main"/>
  </p:clrMapOvr>
</p:sld>
</file>