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be6b42131744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28ce15a85e4a81"/>
  </p:sldMasterIdLst>
  <p:sldIdLst>
    <p:sldId xmlns:r="http://schemas.openxmlformats.org/officeDocument/2006/relationships" id="256" r:id="Rd9e9a4063b314648"/>
    <p:sldId xmlns:r="http://schemas.openxmlformats.org/officeDocument/2006/relationships" id="257" r:id="Rb379578556284414"/>
    <p:sldId xmlns:r="http://schemas.openxmlformats.org/officeDocument/2006/relationships" id="258" r:id="R698076c7b3514788"/>
    <p:sldId xmlns:r="http://schemas.openxmlformats.org/officeDocument/2006/relationships" id="259" r:id="R7cb137193aa349e7"/>
    <p:sldId xmlns:r="http://schemas.openxmlformats.org/officeDocument/2006/relationships" id="260" r:id="R66da8d362ca344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28ce15a85e4a81" /><Relationship Type="http://schemas.openxmlformats.org/officeDocument/2006/relationships/slide" Target="/ppt/slides/slide1.xml" Id="Rd9e9a4063b314648" /><Relationship Type="http://schemas.openxmlformats.org/officeDocument/2006/relationships/slide" Target="/ppt/slides/slide2.xml" Id="Rb379578556284414" /><Relationship Type="http://schemas.openxmlformats.org/officeDocument/2006/relationships/slide" Target="/ppt/slides/slide3.xml" Id="R698076c7b3514788" /><Relationship Type="http://schemas.openxmlformats.org/officeDocument/2006/relationships/slide" Target="/ppt/slides/slide4.xml" Id="R7cb137193aa349e7" /><Relationship Type="http://schemas.openxmlformats.org/officeDocument/2006/relationships/slide" Target="/ppt/slides/slide5.xml" Id="R66da8d362ca344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ce9fb770b446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4daac7dce48e3" /><Relationship Type="http://schemas.openxmlformats.org/officeDocument/2006/relationships/theme" Target="/ppt/slideMasters/theme/theme1.xml" Id="R5557074d5ba043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44daac7dce48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502944e264b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790097ac846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ea664bbb84d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6715bcdeb4a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1969762b34f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SOAP STRØMMEN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SOAP STRØMMEN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