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133ef4436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2746aab224b5e"/>
  </p:sldMasterIdLst>
  <p:sldIdLst>
    <p:sldId xmlns:r="http://schemas.openxmlformats.org/officeDocument/2006/relationships" id="256" r:id="R962584d053444aa2"/>
    <p:sldId xmlns:r="http://schemas.openxmlformats.org/officeDocument/2006/relationships" id="257" r:id="Raeb2cae7fbef47b6"/>
    <p:sldId xmlns:r="http://schemas.openxmlformats.org/officeDocument/2006/relationships" id="258" r:id="R5e89687538704759"/>
    <p:sldId xmlns:r="http://schemas.openxmlformats.org/officeDocument/2006/relationships" id="259" r:id="R7852e5d787c943e4"/>
    <p:sldId xmlns:r="http://schemas.openxmlformats.org/officeDocument/2006/relationships" id="260" r:id="Re60fa27a4d3d404c"/>
    <p:sldId xmlns:r="http://schemas.openxmlformats.org/officeDocument/2006/relationships" id="261" r:id="Rc74cfd648f2a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2746aab224b5e" /><Relationship Type="http://schemas.openxmlformats.org/officeDocument/2006/relationships/slide" Target="/ppt/slides/slide1.xml" Id="R962584d053444aa2" /><Relationship Type="http://schemas.openxmlformats.org/officeDocument/2006/relationships/slide" Target="/ppt/slides/slide2.xml" Id="Raeb2cae7fbef47b6" /><Relationship Type="http://schemas.openxmlformats.org/officeDocument/2006/relationships/slide" Target="/ppt/slides/slide3.xml" Id="R5e89687538704759" /><Relationship Type="http://schemas.openxmlformats.org/officeDocument/2006/relationships/slide" Target="/ppt/slides/slide4.xml" Id="R7852e5d787c943e4" /><Relationship Type="http://schemas.openxmlformats.org/officeDocument/2006/relationships/slide" Target="/ppt/slides/slide5.xml" Id="Re60fa27a4d3d404c" /><Relationship Type="http://schemas.openxmlformats.org/officeDocument/2006/relationships/slide" Target="/ppt/slides/slide6.xml" Id="Rc74cfd648f2a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6eb3a2869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9f177383c4038" /><Relationship Type="http://schemas.openxmlformats.org/officeDocument/2006/relationships/theme" Target="/ppt/slideMasters/theme/theme1.xml" Id="R8a3824cd87d1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9f177383c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f77a34cbd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fc372de3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0926d77b4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6ba752aa4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0ea9acb3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aec3ba156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DRONNING MAUDS MINNE HØGSKOLE FOR BARNEHAGELÆRERUTDANNING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MINNE HØGSKOLE FOR BARNEHAGELÆRERUTDANNING STI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205 071 305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74 607 425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152 250 361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Thrond Nergaards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post@dmmh.no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971 574 747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DRONNING MAUDS MINNE HØGSKOLE FOR BARNEHAGELÆRERUTDANNING STI</a:t>
            </a:r>
          </a:p>
        </p:txBody>
      </p:sp>
    </p:spTree>
  </p:cSld>
  <p:clrMapOvr>
    <a:masterClrMapping xmlns:a="http://schemas.openxmlformats.org/drawingml/2006/main"/>
  </p:clrMapOvr>
</p:sld>
</file>