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51cad65f8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d22e9680934ef4"/>
  </p:sldMasterIdLst>
  <p:sldIdLst>
    <p:sldId xmlns:r="http://schemas.openxmlformats.org/officeDocument/2006/relationships" id="256" r:id="Rab25990914e54afe"/>
    <p:sldId xmlns:r="http://schemas.openxmlformats.org/officeDocument/2006/relationships" id="257" r:id="Rc0f11058aebc4265"/>
    <p:sldId xmlns:r="http://schemas.openxmlformats.org/officeDocument/2006/relationships" id="258" r:id="Rfb71c2de18974595"/>
    <p:sldId xmlns:r="http://schemas.openxmlformats.org/officeDocument/2006/relationships" id="259" r:id="R6f56484e5c444283"/>
    <p:sldId xmlns:r="http://schemas.openxmlformats.org/officeDocument/2006/relationships" id="260" r:id="Rb2e57cc0ba9347b0"/>
    <p:sldId xmlns:r="http://schemas.openxmlformats.org/officeDocument/2006/relationships" id="261" r:id="R85990a8027a5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22e9680934ef4" /><Relationship Type="http://schemas.openxmlformats.org/officeDocument/2006/relationships/slide" Target="/ppt/slides/slide1.xml" Id="Rab25990914e54afe" /><Relationship Type="http://schemas.openxmlformats.org/officeDocument/2006/relationships/slide" Target="/ppt/slides/slide2.xml" Id="Rc0f11058aebc4265" /><Relationship Type="http://schemas.openxmlformats.org/officeDocument/2006/relationships/slide" Target="/ppt/slides/slide3.xml" Id="Rfb71c2de18974595" /><Relationship Type="http://schemas.openxmlformats.org/officeDocument/2006/relationships/slide" Target="/ppt/slides/slide4.xml" Id="R6f56484e5c444283" /><Relationship Type="http://schemas.openxmlformats.org/officeDocument/2006/relationships/slide" Target="/ppt/slides/slide5.xml" Id="Rb2e57cc0ba9347b0" /><Relationship Type="http://schemas.openxmlformats.org/officeDocument/2006/relationships/slide" Target="/ppt/slides/slide6.xml" Id="R85990a8027a5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20dcc54a0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526aba100439c" /><Relationship Type="http://schemas.openxmlformats.org/officeDocument/2006/relationships/theme" Target="/ppt/slideMasters/theme/theme1.xml" Id="Ra22d673aeca7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526aba10043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690ad5b1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965c7fcc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889f5110f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0cf16ad90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f4c110da9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562584cdc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DIAKONHJEMMET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217 827 223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39 152 303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427 486 205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2 612 120 375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