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7673c2976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ad3562cc24dfb"/>
  </p:sldMasterIdLst>
  <p:sldIdLst>
    <p:sldId xmlns:r="http://schemas.openxmlformats.org/officeDocument/2006/relationships" id="256" r:id="R9056613ed57742aa"/>
    <p:sldId xmlns:r="http://schemas.openxmlformats.org/officeDocument/2006/relationships" id="257" r:id="Rac76f2bb63bf4f42"/>
    <p:sldId xmlns:r="http://schemas.openxmlformats.org/officeDocument/2006/relationships" id="258" r:id="R01f7dcb5aaaf4fd4"/>
    <p:sldId xmlns:r="http://schemas.openxmlformats.org/officeDocument/2006/relationships" id="259" r:id="R38f78577d30d4dab"/>
    <p:sldId xmlns:r="http://schemas.openxmlformats.org/officeDocument/2006/relationships" id="260" r:id="R8c198c016da74b02"/>
    <p:sldId xmlns:r="http://schemas.openxmlformats.org/officeDocument/2006/relationships" id="261" r:id="R9cc83220e9bc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ad3562cc24dfb" /><Relationship Type="http://schemas.openxmlformats.org/officeDocument/2006/relationships/slide" Target="/ppt/slides/slide1.xml" Id="R9056613ed57742aa" /><Relationship Type="http://schemas.openxmlformats.org/officeDocument/2006/relationships/slide" Target="/ppt/slides/slide2.xml" Id="Rac76f2bb63bf4f42" /><Relationship Type="http://schemas.openxmlformats.org/officeDocument/2006/relationships/slide" Target="/ppt/slides/slide3.xml" Id="R01f7dcb5aaaf4fd4" /><Relationship Type="http://schemas.openxmlformats.org/officeDocument/2006/relationships/slide" Target="/ppt/slides/slide4.xml" Id="R38f78577d30d4dab" /><Relationship Type="http://schemas.openxmlformats.org/officeDocument/2006/relationships/slide" Target="/ppt/slides/slide5.xml" Id="R8c198c016da74b02" /><Relationship Type="http://schemas.openxmlformats.org/officeDocument/2006/relationships/slide" Target="/ppt/slides/slide6.xml" Id="R9cc83220e9bc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03907d344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eeaf57d44c8e" /><Relationship Type="http://schemas.openxmlformats.org/officeDocument/2006/relationships/theme" Target="/ppt/slideMasters/theme/theme1.xml" Id="Ra818d8fea6a6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4eeaf57d4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c0e4dd52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bbbf33e5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0c06df9e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6ad0eb9f2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110efbcb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f42bfbfe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