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fae1b1353343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fac62ab54c4dd5"/>
  </p:sldMasterIdLst>
  <p:sldIdLst>
    <p:sldId xmlns:r="http://schemas.openxmlformats.org/officeDocument/2006/relationships" id="256" r:id="Rad24522198974b60"/>
    <p:sldId xmlns:r="http://schemas.openxmlformats.org/officeDocument/2006/relationships" id="257" r:id="Ra908f77bbf7440dd"/>
    <p:sldId xmlns:r="http://schemas.openxmlformats.org/officeDocument/2006/relationships" id="258" r:id="R13d30df417d949ae"/>
    <p:sldId xmlns:r="http://schemas.openxmlformats.org/officeDocument/2006/relationships" id="259" r:id="R4c681d0a04e541b8"/>
    <p:sldId xmlns:r="http://schemas.openxmlformats.org/officeDocument/2006/relationships" id="260" r:id="R5efb6811c24e46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fac62ab54c4dd5" /><Relationship Type="http://schemas.openxmlformats.org/officeDocument/2006/relationships/slide" Target="/ppt/slides/slide1.xml" Id="Rad24522198974b60" /><Relationship Type="http://schemas.openxmlformats.org/officeDocument/2006/relationships/slide" Target="/ppt/slides/slide2.xml" Id="Ra908f77bbf7440dd" /><Relationship Type="http://schemas.openxmlformats.org/officeDocument/2006/relationships/slide" Target="/ppt/slides/slide3.xml" Id="R13d30df417d949ae" /><Relationship Type="http://schemas.openxmlformats.org/officeDocument/2006/relationships/slide" Target="/ppt/slides/slide4.xml" Id="R4c681d0a04e541b8" /><Relationship Type="http://schemas.openxmlformats.org/officeDocument/2006/relationships/slide" Target="/ppt/slides/slide5.xml" Id="R5efb6811c24e46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d533e64cb943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fec5625c641f0" /><Relationship Type="http://schemas.openxmlformats.org/officeDocument/2006/relationships/theme" Target="/ppt/slideMasters/theme/theme1.xml" Id="R5dc55cfec80547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8fec5625c641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5893b5cc545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dbb57c07a4c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c4fa233e347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3387fd27442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f02f4088547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FOLKETRYGDFONDET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FOLKETRYGDFONDET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FOLKETRYGDFONDET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FOLKETRYGDFONDET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FOLKETRYGDFONDET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72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folketrygdfondet@ftf.no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971 525 061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FOLKETRYGDFONDET</a:t>
            </a:r>
          </a:p>
        </p:txBody>
      </p:sp>
    </p:spTree>
  </p:cSld>
  <p:clrMapOvr>
    <a:masterClrMapping xmlns:a="http://schemas.openxmlformats.org/drawingml/2006/main"/>
  </p:clrMapOvr>
</p:sld>
</file>