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c870f0c8a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9534d08624ff8"/>
  </p:sldMasterIdLst>
  <p:sldIdLst>
    <p:sldId xmlns:r="http://schemas.openxmlformats.org/officeDocument/2006/relationships" id="256" r:id="R351384d175d04cf7"/>
    <p:sldId xmlns:r="http://schemas.openxmlformats.org/officeDocument/2006/relationships" id="257" r:id="R035e3b3e0f4d4815"/>
    <p:sldId xmlns:r="http://schemas.openxmlformats.org/officeDocument/2006/relationships" id="258" r:id="Rfff2b413ee104147"/>
    <p:sldId xmlns:r="http://schemas.openxmlformats.org/officeDocument/2006/relationships" id="259" r:id="R1321cd96a9c34c8f"/>
    <p:sldId xmlns:r="http://schemas.openxmlformats.org/officeDocument/2006/relationships" id="260" r:id="R9510beb49eb74830"/>
    <p:sldId xmlns:r="http://schemas.openxmlformats.org/officeDocument/2006/relationships" id="261" r:id="R37ae905d255d45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9534d08624ff8" /><Relationship Type="http://schemas.openxmlformats.org/officeDocument/2006/relationships/slide" Target="/ppt/slides/slide1.xml" Id="R351384d175d04cf7" /><Relationship Type="http://schemas.openxmlformats.org/officeDocument/2006/relationships/slide" Target="/ppt/slides/slide2.xml" Id="R035e3b3e0f4d4815" /><Relationship Type="http://schemas.openxmlformats.org/officeDocument/2006/relationships/slide" Target="/ppt/slides/slide3.xml" Id="Rfff2b413ee104147" /><Relationship Type="http://schemas.openxmlformats.org/officeDocument/2006/relationships/slide" Target="/ppt/slides/slide4.xml" Id="R1321cd96a9c34c8f" /><Relationship Type="http://schemas.openxmlformats.org/officeDocument/2006/relationships/slide" Target="/ppt/slides/slide5.xml" Id="R9510beb49eb74830" /><Relationship Type="http://schemas.openxmlformats.org/officeDocument/2006/relationships/slide" Target="/ppt/slides/slide6.xml" Id="R37ae905d255d45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5a41cadcb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c0dbffa834152" /><Relationship Type="http://schemas.openxmlformats.org/officeDocument/2006/relationships/theme" Target="/ppt/slideMasters/theme/theme1.xml" Id="R35e3b7a8a0fc44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fc0dbffa83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0a8b86988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327f72ba242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9eca46f54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ceb1f5fc843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81ece3aa64f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37fdd0a3e4c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