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a6cfe03c5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ff28710c04fc4"/>
  </p:sldMasterIdLst>
  <p:sldIdLst>
    <p:sldId xmlns:r="http://schemas.openxmlformats.org/officeDocument/2006/relationships" id="256" r:id="Ra5864b41cd9743e8"/>
    <p:sldId xmlns:r="http://schemas.openxmlformats.org/officeDocument/2006/relationships" id="257" r:id="Racb6b6fcf9e648e3"/>
    <p:sldId xmlns:r="http://schemas.openxmlformats.org/officeDocument/2006/relationships" id="258" r:id="R8eac1288f1ac45e2"/>
    <p:sldId xmlns:r="http://schemas.openxmlformats.org/officeDocument/2006/relationships" id="259" r:id="Ra2aed22bf0444c7a"/>
    <p:sldId xmlns:r="http://schemas.openxmlformats.org/officeDocument/2006/relationships" id="260" r:id="R0eade1f0ce104a99"/>
    <p:sldId xmlns:r="http://schemas.openxmlformats.org/officeDocument/2006/relationships" id="261" r:id="R4b7ac6f4831e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ff28710c04fc4" /><Relationship Type="http://schemas.openxmlformats.org/officeDocument/2006/relationships/slide" Target="/ppt/slides/slide1.xml" Id="Ra5864b41cd9743e8" /><Relationship Type="http://schemas.openxmlformats.org/officeDocument/2006/relationships/slide" Target="/ppt/slides/slide2.xml" Id="Racb6b6fcf9e648e3" /><Relationship Type="http://schemas.openxmlformats.org/officeDocument/2006/relationships/slide" Target="/ppt/slides/slide3.xml" Id="R8eac1288f1ac45e2" /><Relationship Type="http://schemas.openxmlformats.org/officeDocument/2006/relationships/slide" Target="/ppt/slides/slide4.xml" Id="Ra2aed22bf0444c7a" /><Relationship Type="http://schemas.openxmlformats.org/officeDocument/2006/relationships/slide" Target="/ppt/slides/slide5.xml" Id="R0eade1f0ce104a99" /><Relationship Type="http://schemas.openxmlformats.org/officeDocument/2006/relationships/slide" Target="/ppt/slides/slide6.xml" Id="R4b7ac6f4831e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562036bc2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17a07b2bf4b3f" /><Relationship Type="http://schemas.openxmlformats.org/officeDocument/2006/relationships/theme" Target="/ppt/slideMasters/theme/theme1.xml" Id="R9d776cf35442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17a07b2bf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5ec9f38ca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956ee1ff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4e7ca1197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0d5201046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ca08f570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d37289e5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KRISTELIGE STUDENT- OG SKOLEUNGDOMSLAG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KRISTELIGE STUDENT- OG SKOLEUNGDOMSLAG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34 630 462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120 505 553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144 769 477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