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2aebcf65924d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328f21cb8f4c51"/>
  </p:sldMasterIdLst>
  <p:sldIdLst>
    <p:sldId xmlns:r="http://schemas.openxmlformats.org/officeDocument/2006/relationships" id="256" r:id="R6dae4ede99084aae"/>
    <p:sldId xmlns:r="http://schemas.openxmlformats.org/officeDocument/2006/relationships" id="257" r:id="Rbe67c09105624272"/>
    <p:sldId xmlns:r="http://schemas.openxmlformats.org/officeDocument/2006/relationships" id="258" r:id="Rc19d318e37eb4e4d"/>
    <p:sldId xmlns:r="http://schemas.openxmlformats.org/officeDocument/2006/relationships" id="259" r:id="R63271ddb093c43d7"/>
    <p:sldId xmlns:r="http://schemas.openxmlformats.org/officeDocument/2006/relationships" id="260" r:id="R3df1c13e752942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328f21cb8f4c51" /><Relationship Type="http://schemas.openxmlformats.org/officeDocument/2006/relationships/slide" Target="/ppt/slides/slide1.xml" Id="R6dae4ede99084aae" /><Relationship Type="http://schemas.openxmlformats.org/officeDocument/2006/relationships/slide" Target="/ppt/slides/slide2.xml" Id="Rbe67c09105624272" /><Relationship Type="http://schemas.openxmlformats.org/officeDocument/2006/relationships/slide" Target="/ppt/slides/slide3.xml" Id="Rc19d318e37eb4e4d" /><Relationship Type="http://schemas.openxmlformats.org/officeDocument/2006/relationships/slide" Target="/ppt/slides/slide4.xml" Id="R63271ddb093c43d7" /><Relationship Type="http://schemas.openxmlformats.org/officeDocument/2006/relationships/slide" Target="/ppt/slides/slide5.xml" Id="R3df1c13e752942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25f7b381c748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4676bdaad4b82" /><Relationship Type="http://schemas.openxmlformats.org/officeDocument/2006/relationships/theme" Target="/ppt/slideMasters/theme/theme1.xml" Id="R01140276eb2a43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44676bdaad4b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d77c5199a4f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ce8c2ed2644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445f7bbc14a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01ba1c5e94b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3b657947840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 SOKN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Kirkegårdsveien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1348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50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post@bryn-menighet.no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www.bryn-menighet.no/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971 522 070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