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a95a6153c34a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48122629b04b8a"/>
  </p:sldMasterIdLst>
  <p:sldIdLst>
    <p:sldId xmlns:r="http://schemas.openxmlformats.org/officeDocument/2006/relationships" id="256" r:id="Rdf6a8fd370524134"/>
    <p:sldId xmlns:r="http://schemas.openxmlformats.org/officeDocument/2006/relationships" id="257" r:id="Rc8679147decd41cf"/>
    <p:sldId xmlns:r="http://schemas.openxmlformats.org/officeDocument/2006/relationships" id="258" r:id="R6619c9c2708644df"/>
    <p:sldId xmlns:r="http://schemas.openxmlformats.org/officeDocument/2006/relationships" id="259" r:id="Ra9742e843f0b49cb"/>
    <p:sldId xmlns:r="http://schemas.openxmlformats.org/officeDocument/2006/relationships" id="260" r:id="R3bf211a6f2c3453f"/>
    <p:sldId xmlns:r="http://schemas.openxmlformats.org/officeDocument/2006/relationships" id="261" r:id="R1b634cfdd55c46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8122629b04b8a" /><Relationship Type="http://schemas.openxmlformats.org/officeDocument/2006/relationships/slide" Target="/ppt/slides/slide1.xml" Id="Rdf6a8fd370524134" /><Relationship Type="http://schemas.openxmlformats.org/officeDocument/2006/relationships/slide" Target="/ppt/slides/slide2.xml" Id="Rc8679147decd41cf" /><Relationship Type="http://schemas.openxmlformats.org/officeDocument/2006/relationships/slide" Target="/ppt/slides/slide3.xml" Id="R6619c9c2708644df" /><Relationship Type="http://schemas.openxmlformats.org/officeDocument/2006/relationships/slide" Target="/ppt/slides/slide4.xml" Id="Ra9742e843f0b49cb" /><Relationship Type="http://schemas.openxmlformats.org/officeDocument/2006/relationships/slide" Target="/ppt/slides/slide5.xml" Id="R3bf211a6f2c3453f" /><Relationship Type="http://schemas.openxmlformats.org/officeDocument/2006/relationships/slide" Target="/ppt/slides/slide6.xml" Id="R1b634cfdd55c46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7ee1ab79649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64f44b0fd4439" /><Relationship Type="http://schemas.openxmlformats.org/officeDocument/2006/relationships/theme" Target="/ppt/slideMasters/theme/theme1.xml" Id="Rfe398712bdbb41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f64f44b0fd44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52d78ae7f44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f1683102648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40aa4a4fc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b0cdbc9e7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4e9e8f5964e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48acf484046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24 015 512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5 184 865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18 703 627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Arbins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11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971 493 399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