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e6091d6ee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dbd9b84f747ff"/>
  </p:sldMasterIdLst>
  <p:sldIdLst>
    <p:sldId xmlns:r="http://schemas.openxmlformats.org/officeDocument/2006/relationships" id="256" r:id="Rc828080975ea4f74"/>
    <p:sldId xmlns:r="http://schemas.openxmlformats.org/officeDocument/2006/relationships" id="257" r:id="R159ade70fdcc4532"/>
    <p:sldId xmlns:r="http://schemas.openxmlformats.org/officeDocument/2006/relationships" id="258" r:id="R61d19e4d82d741d2"/>
    <p:sldId xmlns:r="http://schemas.openxmlformats.org/officeDocument/2006/relationships" id="259" r:id="R9b3cd1aa8d11414b"/>
    <p:sldId xmlns:r="http://schemas.openxmlformats.org/officeDocument/2006/relationships" id="260" r:id="R3f80bc90abed480f"/>
    <p:sldId xmlns:r="http://schemas.openxmlformats.org/officeDocument/2006/relationships" id="261" r:id="R2ca2c9bf96c8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dbd9b84f747ff" /><Relationship Type="http://schemas.openxmlformats.org/officeDocument/2006/relationships/slide" Target="/ppt/slides/slide1.xml" Id="Rc828080975ea4f74" /><Relationship Type="http://schemas.openxmlformats.org/officeDocument/2006/relationships/slide" Target="/ppt/slides/slide2.xml" Id="R159ade70fdcc4532" /><Relationship Type="http://schemas.openxmlformats.org/officeDocument/2006/relationships/slide" Target="/ppt/slides/slide3.xml" Id="R61d19e4d82d741d2" /><Relationship Type="http://schemas.openxmlformats.org/officeDocument/2006/relationships/slide" Target="/ppt/slides/slide4.xml" Id="R9b3cd1aa8d11414b" /><Relationship Type="http://schemas.openxmlformats.org/officeDocument/2006/relationships/slide" Target="/ppt/slides/slide5.xml" Id="R3f80bc90abed480f" /><Relationship Type="http://schemas.openxmlformats.org/officeDocument/2006/relationships/slide" Target="/ppt/slides/slide6.xml" Id="R2ca2c9bf96c8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b7667cc84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d40e3dbe4ba4" /><Relationship Type="http://schemas.openxmlformats.org/officeDocument/2006/relationships/theme" Target="/ppt/slideMasters/theme/theme1.xml" Id="R296a9d94c501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cd40e3dbe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d4114bad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0915a2eb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64dd1ae8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1e81080c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32df2c0f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dc44d896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