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e09dedd9b343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55c40f1c2a4061"/>
  </p:sldMasterIdLst>
  <p:sldIdLst>
    <p:sldId xmlns:r="http://schemas.openxmlformats.org/officeDocument/2006/relationships" id="256" r:id="R972323ee118748bd"/>
    <p:sldId xmlns:r="http://schemas.openxmlformats.org/officeDocument/2006/relationships" id="257" r:id="Rdd085277f9924dc5"/>
    <p:sldId xmlns:r="http://schemas.openxmlformats.org/officeDocument/2006/relationships" id="258" r:id="R681cb6b8db404286"/>
    <p:sldId xmlns:r="http://schemas.openxmlformats.org/officeDocument/2006/relationships" id="259" r:id="R03fccd98a4214e2e"/>
    <p:sldId xmlns:r="http://schemas.openxmlformats.org/officeDocument/2006/relationships" id="260" r:id="R069de242aec245d2"/>
    <p:sldId xmlns:r="http://schemas.openxmlformats.org/officeDocument/2006/relationships" id="261" r:id="Ra8cc3c9899304a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5c40f1c2a4061" /><Relationship Type="http://schemas.openxmlformats.org/officeDocument/2006/relationships/slide" Target="/ppt/slides/slide1.xml" Id="R972323ee118748bd" /><Relationship Type="http://schemas.openxmlformats.org/officeDocument/2006/relationships/slide" Target="/ppt/slides/slide2.xml" Id="Rdd085277f9924dc5" /><Relationship Type="http://schemas.openxmlformats.org/officeDocument/2006/relationships/slide" Target="/ppt/slides/slide3.xml" Id="R681cb6b8db404286" /><Relationship Type="http://schemas.openxmlformats.org/officeDocument/2006/relationships/slide" Target="/ppt/slides/slide4.xml" Id="R03fccd98a4214e2e" /><Relationship Type="http://schemas.openxmlformats.org/officeDocument/2006/relationships/slide" Target="/ppt/slides/slide5.xml" Id="R069de242aec245d2" /><Relationship Type="http://schemas.openxmlformats.org/officeDocument/2006/relationships/slide" Target="/ppt/slides/slide6.xml" Id="Ra8cc3c9899304a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8e972aa3b4a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e172a3d184620" /><Relationship Type="http://schemas.openxmlformats.org/officeDocument/2006/relationships/theme" Target="/ppt/slideMasters/theme/theme1.xml" Id="R7243b8589d9f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5e172a3d1846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56f2089f34a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ee25b5a4849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004f4c8c946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773039a274a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5ecba540f44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a94f86c7d41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FOR TRO OG MEDIER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FOR TRO OG MEDIER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8 235 585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−1 022 143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−933 577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1 583 730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Bergtoras vei 120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post@troogmedier.no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www.troogmedier.no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971 492 996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