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c831a7c5e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8c2b08999423d"/>
  </p:sldMasterIdLst>
  <p:sldIdLst>
    <p:sldId xmlns:r="http://schemas.openxmlformats.org/officeDocument/2006/relationships" id="256" r:id="R3f1a007b6f1040e8"/>
    <p:sldId xmlns:r="http://schemas.openxmlformats.org/officeDocument/2006/relationships" id="257" r:id="R4f5dfdf30c0c4de6"/>
    <p:sldId xmlns:r="http://schemas.openxmlformats.org/officeDocument/2006/relationships" id="258" r:id="R8c6723e12fc44639"/>
    <p:sldId xmlns:r="http://schemas.openxmlformats.org/officeDocument/2006/relationships" id="259" r:id="R1620a98cb28b47f3"/>
    <p:sldId xmlns:r="http://schemas.openxmlformats.org/officeDocument/2006/relationships" id="260" r:id="R8311b35edcc3440e"/>
    <p:sldId xmlns:r="http://schemas.openxmlformats.org/officeDocument/2006/relationships" id="261" r:id="R10ed0ea85eee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8c2b08999423d" /><Relationship Type="http://schemas.openxmlformats.org/officeDocument/2006/relationships/slide" Target="/ppt/slides/slide1.xml" Id="R3f1a007b6f1040e8" /><Relationship Type="http://schemas.openxmlformats.org/officeDocument/2006/relationships/slide" Target="/ppt/slides/slide2.xml" Id="R4f5dfdf30c0c4de6" /><Relationship Type="http://schemas.openxmlformats.org/officeDocument/2006/relationships/slide" Target="/ppt/slides/slide3.xml" Id="R8c6723e12fc44639" /><Relationship Type="http://schemas.openxmlformats.org/officeDocument/2006/relationships/slide" Target="/ppt/slides/slide4.xml" Id="R1620a98cb28b47f3" /><Relationship Type="http://schemas.openxmlformats.org/officeDocument/2006/relationships/slide" Target="/ppt/slides/slide5.xml" Id="R8311b35edcc3440e" /><Relationship Type="http://schemas.openxmlformats.org/officeDocument/2006/relationships/slide" Target="/ppt/slides/slide6.xml" Id="R10ed0ea85eee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3f2b74041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b841e6a4484d" /><Relationship Type="http://schemas.openxmlformats.org/officeDocument/2006/relationships/theme" Target="/ppt/slideMasters/theme/theme1.xml" Id="Rbb51f53ac206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8b841e6a4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9a5d4f06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8033a1e4b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6689414a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93e3336c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c638dd566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30239edb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FOR TRO OG MEDIER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Bergtoras vei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