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ef3921530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58d085d9e4e0a"/>
  </p:sldMasterIdLst>
  <p:sldIdLst>
    <p:sldId xmlns:r="http://schemas.openxmlformats.org/officeDocument/2006/relationships" id="256" r:id="Rb996371c50b54865"/>
    <p:sldId xmlns:r="http://schemas.openxmlformats.org/officeDocument/2006/relationships" id="257" r:id="R679b82a0530a4138"/>
    <p:sldId xmlns:r="http://schemas.openxmlformats.org/officeDocument/2006/relationships" id="258" r:id="R08e4d8eed1784e73"/>
    <p:sldId xmlns:r="http://schemas.openxmlformats.org/officeDocument/2006/relationships" id="259" r:id="R4b4394bbf1ff4a07"/>
    <p:sldId xmlns:r="http://schemas.openxmlformats.org/officeDocument/2006/relationships" id="260" r:id="R4c4f265ee1ef453a"/>
    <p:sldId xmlns:r="http://schemas.openxmlformats.org/officeDocument/2006/relationships" id="261" r:id="R4825f541d311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58d085d9e4e0a" /><Relationship Type="http://schemas.openxmlformats.org/officeDocument/2006/relationships/slide" Target="/ppt/slides/slide1.xml" Id="Rb996371c50b54865" /><Relationship Type="http://schemas.openxmlformats.org/officeDocument/2006/relationships/slide" Target="/ppt/slides/slide2.xml" Id="R679b82a0530a4138" /><Relationship Type="http://schemas.openxmlformats.org/officeDocument/2006/relationships/slide" Target="/ppt/slides/slide3.xml" Id="R08e4d8eed1784e73" /><Relationship Type="http://schemas.openxmlformats.org/officeDocument/2006/relationships/slide" Target="/ppt/slides/slide4.xml" Id="R4b4394bbf1ff4a07" /><Relationship Type="http://schemas.openxmlformats.org/officeDocument/2006/relationships/slide" Target="/ppt/slides/slide5.xml" Id="R4c4f265ee1ef453a" /><Relationship Type="http://schemas.openxmlformats.org/officeDocument/2006/relationships/slide" Target="/ppt/slides/slide6.xml" Id="R4825f541d311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803d71e254f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08ced3e1f4840" /><Relationship Type="http://schemas.openxmlformats.org/officeDocument/2006/relationships/theme" Target="/ppt/slideMasters/theme/theme1.xml" Id="R56a6d1c33cea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08ced3e1f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0924fcb4e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e73f92732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016ba324d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01456163e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8ba015a34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5ba5b8c75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GRENDAL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